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fntdata" ContentType="application/x-fontdata"/>
  <Default Extension="xml" ContentType="application/xml"/>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Slides/notesSlide6.xml" ContentType="application/vnd.openxmlformats-officedocument.presentationml.notesSlide+xml"/>
  <Override PartName="/ppt/slideMasters/slideMaster1.xml" ContentType="application/vnd.openxmlformats-officedocument.presentationml.slideMaster+xml"/>
  <Override PartName="/ppt/notesSlides/notesSlide52.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16.xml" ContentType="application/vnd.openxmlformats-officedocument.presentationml.notesSlide+xml"/>
  <Override PartName="/ppt/notesMasters/notesMaster1.xml" ContentType="application/vnd.openxmlformats-officedocument.presentationml.notesMaster+xml"/>
  <Override PartName="/ppt/theme/theme2.xml" ContentType="application/vnd.openxmlformats-officedocument.theme+xml"/>
  <Override PartName="/ppt/theme/theme1.xml" ContentType="application/vnd.openxmlformats-officedocument.theme+xml"/>
  <Override PartName="/ppt/commentAuthors.xml" ContentType="application/vnd.openxmlformats-officedocument.presentationml.commentAuthors+xml"/>
  <Override PartName="/ppt/tableStyles.xml" ContentType="application/vnd.openxmlformats-officedocument.presentationml.tableStyles+xml"/>
  <Override PartName="/ppt/presProps.xml" ContentType="application/vnd.openxmlformats-officedocument.presentationml.presProps+xml"/>
  <Override PartName="/ppt/viewProps.xml" ContentType="application/vnd.openxmlformats-officedocument.presentationml.viewProp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Override PartName="/ppt/changesInfos/changesInfo1.xml" ContentType="application/vnd.ms-powerpoint.changesinfo+xml"/>
  <Override PartName="/ppt/revisionInfo.xml" ContentType="application/vnd.ms-powerpoint.revisioninfo+xml"/>
  <Override PartName="/docProps/app.xml" ContentType="application/vnd.openxmlformats-officedocument.extended-properties+xml"/>
  <Override PartName="/docProps/core.xml" ContentType="application/vnd.openxmlformats-package.core-properties+xml"/>
  <Override PartName="/customXml/itemProps4.xml" ContentType="application/vnd.openxmlformats-officedocument.customXml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4"/>
  </p:sldMasterIdLst>
  <p:notesMasterIdLst>
    <p:notesMasterId r:id="rId64"/>
  </p:notesMasterIdLst>
  <p:sldIdLst>
    <p:sldId id="256" r:id="rId5"/>
    <p:sldId id="261" r:id="rId6"/>
    <p:sldId id="392" r:id="rId7"/>
    <p:sldId id="393" r:id="rId8"/>
    <p:sldId id="263" r:id="rId9"/>
    <p:sldId id="271" r:id="rId10"/>
    <p:sldId id="394" r:id="rId11"/>
    <p:sldId id="339" r:id="rId12"/>
    <p:sldId id="337" r:id="rId13"/>
    <p:sldId id="363" r:id="rId14"/>
    <p:sldId id="346" r:id="rId15"/>
    <p:sldId id="412" r:id="rId16"/>
    <p:sldId id="362" r:id="rId17"/>
    <p:sldId id="355" r:id="rId18"/>
    <p:sldId id="413" r:id="rId19"/>
    <p:sldId id="411" r:id="rId20"/>
    <p:sldId id="398" r:id="rId21"/>
    <p:sldId id="399" r:id="rId22"/>
    <p:sldId id="400" r:id="rId23"/>
    <p:sldId id="401" r:id="rId24"/>
    <p:sldId id="403" r:id="rId25"/>
    <p:sldId id="402" r:id="rId26"/>
    <p:sldId id="352" r:id="rId27"/>
    <p:sldId id="425" r:id="rId28"/>
    <p:sldId id="364" r:id="rId29"/>
    <p:sldId id="421" r:id="rId30"/>
    <p:sldId id="389" r:id="rId31"/>
    <p:sldId id="426" r:id="rId32"/>
    <p:sldId id="422" r:id="rId33"/>
    <p:sldId id="427" r:id="rId34"/>
    <p:sldId id="428" r:id="rId35"/>
    <p:sldId id="429" r:id="rId36"/>
    <p:sldId id="431" r:id="rId37"/>
    <p:sldId id="433" r:id="rId38"/>
    <p:sldId id="434" r:id="rId39"/>
    <p:sldId id="435" r:id="rId40"/>
    <p:sldId id="436" r:id="rId41"/>
    <p:sldId id="444" r:id="rId42"/>
    <p:sldId id="423" r:id="rId43"/>
    <p:sldId id="380" r:id="rId44"/>
    <p:sldId id="430" r:id="rId45"/>
    <p:sldId id="432" r:id="rId46"/>
    <p:sldId id="381" r:id="rId47"/>
    <p:sldId id="437" r:id="rId48"/>
    <p:sldId id="438" r:id="rId49"/>
    <p:sldId id="439" r:id="rId50"/>
    <p:sldId id="440" r:id="rId51"/>
    <p:sldId id="441" r:id="rId52"/>
    <p:sldId id="443" r:id="rId53"/>
    <p:sldId id="445" r:id="rId54"/>
    <p:sldId id="424" r:id="rId55"/>
    <p:sldId id="371" r:id="rId56"/>
    <p:sldId id="442" r:id="rId57"/>
    <p:sldId id="448" r:id="rId58"/>
    <p:sldId id="417" r:id="rId59"/>
    <p:sldId id="447" r:id="rId60"/>
    <p:sldId id="420" r:id="rId61"/>
    <p:sldId id="446" r:id="rId62"/>
    <p:sldId id="390" r:id="rId63"/>
  </p:sldIdLst>
  <p:sldSz cx="9144000" cy="5143500" type="screen16x9"/>
  <p:notesSz cx="6858000" cy="9144000"/>
  <p:embeddedFontLst>
    <p:embeddedFont>
      <p:font typeface="Dosis" panose="020B0604020202020204" charset="0"/>
      <p:regular r:id="rId65"/>
      <p:bold r:id="rId66"/>
    </p:embeddedFont>
    <p:embeddedFont>
      <p:font typeface="Krona One" panose="020B0604020202020204" charset="0"/>
      <p:regular r:id="rId67"/>
    </p:embeddedFont>
    <p:embeddedFont>
      <p:font typeface="Montserrat" panose="00000500000000000000" pitchFamily="2" charset="0"/>
      <p:regular r:id="rId68"/>
      <p:bold r:id="rId69"/>
      <p:italic r:id="rId70"/>
      <p:boldItalic r:id="rId71"/>
    </p:embeddedFont>
    <p:embeddedFont>
      <p:font typeface="Source Sans Pro" panose="020B0503030403020204" pitchFamily="34" charset="0"/>
      <p:regular r:id="rId72"/>
      <p:bold r:id="rId73"/>
      <p:italic r:id="rId74"/>
      <p:boldItalic r:id="rId75"/>
    </p:embeddedFont>
    <p:embeddedFont>
      <p:font typeface="Ubuntu" panose="020B0604020202020204" charset="0"/>
      <p:regular r:id="rId76"/>
      <p:bold r:id="rId77"/>
      <p:italic r:id="rId78"/>
      <p:boldItalic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498">
          <p15:clr>
            <a:srgbClr val="FF0000"/>
          </p15:clr>
        </p15:guide>
        <p15:guide id="2" pos="519">
          <p15:clr>
            <a:srgbClr val="FFFF00"/>
          </p15:clr>
        </p15:guide>
        <p15:guide id="3" orient="horz" pos="2889">
          <p15:clr>
            <a:srgbClr val="FFFF00"/>
          </p15:clr>
        </p15:guide>
        <p15:guide id="4" orient="horz" pos="347">
          <p15:clr>
            <a:srgbClr val="FFFF00"/>
          </p15:clr>
        </p15:guide>
        <p15:guide id="5" pos="5249">
          <p15:clr>
            <a:srgbClr val="FFFF00"/>
          </p15:clr>
        </p15:guide>
        <p15:guide id="6" pos="2888">
          <p15:clr>
            <a:srgbClr val="9AA0A6"/>
          </p15:clr>
        </p15:guide>
        <p15:guide id="7" orient="horz">
          <p15:clr>
            <a:srgbClr val="9AA0A6"/>
          </p15:clr>
        </p15:guide>
        <p15:guide id="8" orient="horz" pos="1323">
          <p15:clr>
            <a:srgbClr val="9AA0A6"/>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KARINA LUNA MARTINEZ" initials="KLM" lastIdx="1" clrIdx="0">
    <p:extLst>
      <p:ext uri="{19B8F6BF-5375-455C-9EA6-DF929625EA0E}">
        <p15:presenceInfo xmlns:p15="http://schemas.microsoft.com/office/powerpoint/2012/main" userId="S::KLuna@cnsf.gob.mx::82bd43ad-f19c-47b6-a940-36d3fe2d229b"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FAAA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4F298F6-2030-490A-B933-8DE1614D9A4B}" v="156" dt="2021-10-19T21:23:22.015"/>
    <p1510:client id="{25EFBE15-590E-4497-A398-DE4CC1C8C0E7}" vWet="4" dt="2021-10-19T21:09:41.790"/>
    <p1510:client id="{4A05A97A-4031-4F2F-86ED-F3BEB4BA0C34}" v="737" dt="2021-10-19T05:51:52.386"/>
  </p1510:revLst>
</p1510:revInfo>
</file>

<file path=ppt/tableStyles.xml><?xml version="1.0" encoding="utf-8"?>
<a:tblStyleLst xmlns:a="http://schemas.openxmlformats.org/drawingml/2006/main" def="{D83416F8-5DFA-49BE-BF0E-69B13D439C13}">
  <a:tblStyle styleId="{D83416F8-5DFA-49BE-BF0E-69B13D439C1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35" d="100"/>
          <a:sy n="135" d="100"/>
        </p:scale>
        <p:origin x="96" y="96"/>
      </p:cViewPr>
      <p:guideLst>
        <p:guide orient="horz" pos="498"/>
        <p:guide pos="519"/>
        <p:guide orient="horz" pos="2889"/>
        <p:guide orient="horz" pos="347"/>
        <p:guide pos="5249"/>
        <p:guide pos="2888"/>
        <p:guide orient="horz"/>
        <p:guide orient="horz" pos="1323"/>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font" Target="fonts/font4.fntdata"/><Relationship Id="rId84" Type="http://schemas.openxmlformats.org/officeDocument/2006/relationships/tableStyles" Target="tableStyles.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font" Target="fonts/font10.fntdata"/><Relationship Id="rId79" Type="http://schemas.openxmlformats.org/officeDocument/2006/relationships/font" Target="fonts/font15.fntdata"/><Relationship Id="rId5" Type="http://schemas.openxmlformats.org/officeDocument/2006/relationships/slide" Target="slides/slide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notesMaster" Target="notesMasters/notesMaster1.xml"/><Relationship Id="rId69" Type="http://schemas.openxmlformats.org/officeDocument/2006/relationships/font" Target="fonts/font5.fntdata"/><Relationship Id="rId77" Type="http://schemas.openxmlformats.org/officeDocument/2006/relationships/font" Target="fonts/font13.fntdata"/><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font" Target="fonts/font8.fntdata"/><Relationship Id="rId80" Type="http://schemas.openxmlformats.org/officeDocument/2006/relationships/commentAuthors" Target="commentAuthors.xml"/><Relationship Id="rId85"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font" Target="fonts/font3.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font" Target="fonts/font6.fntdata"/><Relationship Id="rId75" Type="http://schemas.openxmlformats.org/officeDocument/2006/relationships/font" Target="fonts/font11.fntdata"/><Relationship Id="rId83"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font" Target="fonts/font1.fntdata"/><Relationship Id="rId73" Type="http://schemas.openxmlformats.org/officeDocument/2006/relationships/font" Target="fonts/font9.fntdata"/><Relationship Id="rId78" Type="http://schemas.openxmlformats.org/officeDocument/2006/relationships/font" Target="fonts/font14.fntdata"/><Relationship Id="rId81" Type="http://schemas.openxmlformats.org/officeDocument/2006/relationships/presProps" Target="presProps.xml"/><Relationship Id="rId86"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font" Target="fonts/font12.fntdata"/><Relationship Id="rId7" Type="http://schemas.openxmlformats.org/officeDocument/2006/relationships/slide" Target="slides/slide3.xml"/><Relationship Id="rId71" Type="http://schemas.openxmlformats.org/officeDocument/2006/relationships/font" Target="fonts/font7.fntdata"/><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font" Target="fonts/font2.fntdata"/><Relationship Id="rId87" Type="http://schemas.openxmlformats.org/officeDocument/2006/relationships/customXml" Target="../customXml/item4.xml"/><Relationship Id="rId61" Type="http://schemas.openxmlformats.org/officeDocument/2006/relationships/slide" Target="slides/slide57.xml"/><Relationship Id="rId82"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ICARDO HUMBERTO SEVILLA AGUILAR" userId="S::rsevilla@cnsf.gob.mx::94c9c77e-ccbf-4b74-aeeb-01ce0f31e326" providerId="AD" clId="Web-{24F298F6-2030-490A-B933-8DE1614D9A4B}"/>
    <pc:docChg chg="modSld">
      <pc:chgData name="RICARDO HUMBERTO SEVILLA AGUILAR" userId="S::rsevilla@cnsf.gob.mx::94c9c77e-ccbf-4b74-aeeb-01ce0f31e326" providerId="AD" clId="Web-{24F298F6-2030-490A-B933-8DE1614D9A4B}" dt="2021-10-19T21:23:19.546" v="154" actId="20577"/>
      <pc:docMkLst>
        <pc:docMk/>
      </pc:docMkLst>
      <pc:sldChg chg="modSp">
        <pc:chgData name="RICARDO HUMBERTO SEVILLA AGUILAR" userId="S::rsevilla@cnsf.gob.mx::94c9c77e-ccbf-4b74-aeeb-01ce0f31e326" providerId="AD" clId="Web-{24F298F6-2030-490A-B933-8DE1614D9A4B}" dt="2021-10-19T21:17:05.880" v="150" actId="20577"/>
        <pc:sldMkLst>
          <pc:docMk/>
          <pc:sldMk cId="964613056" sldId="400"/>
        </pc:sldMkLst>
        <pc:spChg chg="mod">
          <ac:chgData name="RICARDO HUMBERTO SEVILLA AGUILAR" userId="S::rsevilla@cnsf.gob.mx::94c9c77e-ccbf-4b74-aeeb-01ce0f31e326" providerId="AD" clId="Web-{24F298F6-2030-490A-B933-8DE1614D9A4B}" dt="2021-10-19T21:17:05.880" v="150" actId="20577"/>
          <ac:spMkLst>
            <pc:docMk/>
            <pc:sldMk cId="964613056" sldId="400"/>
            <ac:spMk id="926" creationId="{00000000-0000-0000-0000-000000000000}"/>
          </ac:spMkLst>
        </pc:spChg>
      </pc:sldChg>
      <pc:sldChg chg="modSp">
        <pc:chgData name="RICARDO HUMBERTO SEVILLA AGUILAR" userId="S::rsevilla@cnsf.gob.mx::94c9c77e-ccbf-4b74-aeeb-01ce0f31e326" providerId="AD" clId="Web-{24F298F6-2030-490A-B933-8DE1614D9A4B}" dt="2021-10-19T21:15:47.503" v="145" actId="20577"/>
        <pc:sldMkLst>
          <pc:docMk/>
          <pc:sldMk cId="3433725469" sldId="401"/>
        </pc:sldMkLst>
        <pc:spChg chg="mod">
          <ac:chgData name="RICARDO HUMBERTO SEVILLA AGUILAR" userId="S::rsevilla@cnsf.gob.mx::94c9c77e-ccbf-4b74-aeeb-01ce0f31e326" providerId="AD" clId="Web-{24F298F6-2030-490A-B933-8DE1614D9A4B}" dt="2021-10-19T21:15:47.503" v="145" actId="20577"/>
          <ac:spMkLst>
            <pc:docMk/>
            <pc:sldMk cId="3433725469" sldId="401"/>
            <ac:spMk id="926" creationId="{00000000-0000-0000-0000-000000000000}"/>
          </ac:spMkLst>
        </pc:spChg>
      </pc:sldChg>
      <pc:sldChg chg="modSp">
        <pc:chgData name="RICARDO HUMBERTO SEVILLA AGUILAR" userId="S::rsevilla@cnsf.gob.mx::94c9c77e-ccbf-4b74-aeeb-01ce0f31e326" providerId="AD" clId="Web-{24F298F6-2030-490A-B933-8DE1614D9A4B}" dt="2021-10-19T21:23:19.546" v="154" actId="20577"/>
        <pc:sldMkLst>
          <pc:docMk/>
          <pc:sldMk cId="3693773722" sldId="403"/>
        </pc:sldMkLst>
        <pc:spChg chg="mod">
          <ac:chgData name="RICARDO HUMBERTO SEVILLA AGUILAR" userId="S::rsevilla@cnsf.gob.mx::94c9c77e-ccbf-4b74-aeeb-01ce0f31e326" providerId="AD" clId="Web-{24F298F6-2030-490A-B933-8DE1614D9A4B}" dt="2021-10-19T21:23:19.546" v="154" actId="20577"/>
          <ac:spMkLst>
            <pc:docMk/>
            <pc:sldMk cId="3693773722" sldId="403"/>
            <ac:spMk id="926" creationId="{00000000-0000-0000-0000-000000000000}"/>
          </ac:spMkLst>
        </pc:spChg>
      </pc:sldChg>
    </pc:docChg>
  </pc:docChgLst>
  <pc:docChgLst>
    <pc:chgData name="KARINA LUNA MARTINEZ" userId="82bd43ad-f19c-47b6-a940-36d3fe2d229b" providerId="ADAL" clId="{25EFBE15-590E-4497-A398-DE4CC1C8C0E7}"/>
    <pc:docChg chg="undo custSel modSld">
      <pc:chgData name="KARINA LUNA MARTINEZ" userId="82bd43ad-f19c-47b6-a940-36d3fe2d229b" providerId="ADAL" clId="{25EFBE15-590E-4497-A398-DE4CC1C8C0E7}" dt="2021-10-19T20:44:22.934" v="525"/>
      <pc:docMkLst>
        <pc:docMk/>
      </pc:docMkLst>
      <pc:sldChg chg="modSp mod">
        <pc:chgData name="KARINA LUNA MARTINEZ" userId="82bd43ad-f19c-47b6-a940-36d3fe2d229b" providerId="ADAL" clId="{25EFBE15-590E-4497-A398-DE4CC1C8C0E7}" dt="2021-10-19T18:41:54.788" v="511" actId="20577"/>
        <pc:sldMkLst>
          <pc:docMk/>
          <pc:sldMk cId="2391409385" sldId="352"/>
        </pc:sldMkLst>
        <pc:spChg chg="mod">
          <ac:chgData name="KARINA LUNA MARTINEZ" userId="82bd43ad-f19c-47b6-a940-36d3fe2d229b" providerId="ADAL" clId="{25EFBE15-590E-4497-A398-DE4CC1C8C0E7}" dt="2021-10-19T18:41:54.788" v="511" actId="20577"/>
          <ac:spMkLst>
            <pc:docMk/>
            <pc:sldMk cId="2391409385" sldId="352"/>
            <ac:spMk id="926" creationId="{00000000-0000-0000-0000-000000000000}"/>
          </ac:spMkLst>
        </pc:spChg>
      </pc:sldChg>
      <pc:sldChg chg="modSp mod">
        <pc:chgData name="KARINA LUNA MARTINEZ" userId="82bd43ad-f19c-47b6-a940-36d3fe2d229b" providerId="ADAL" clId="{25EFBE15-590E-4497-A398-DE4CC1C8C0E7}" dt="2021-10-19T20:32:14.912" v="521" actId="20577"/>
        <pc:sldMkLst>
          <pc:docMk/>
          <pc:sldMk cId="3601424930" sldId="394"/>
        </pc:sldMkLst>
        <pc:spChg chg="mod">
          <ac:chgData name="KARINA LUNA MARTINEZ" userId="82bd43ad-f19c-47b6-a940-36d3fe2d229b" providerId="ADAL" clId="{25EFBE15-590E-4497-A398-DE4CC1C8C0E7}" dt="2021-10-19T20:32:14.912" v="521" actId="20577"/>
          <ac:spMkLst>
            <pc:docMk/>
            <pc:sldMk cId="3601424930" sldId="394"/>
            <ac:spMk id="926" creationId="{00000000-0000-0000-0000-000000000000}"/>
          </ac:spMkLst>
        </pc:spChg>
      </pc:sldChg>
      <pc:sldChg chg="modSp mod">
        <pc:chgData name="KARINA LUNA MARTINEZ" userId="82bd43ad-f19c-47b6-a940-36d3fe2d229b" providerId="ADAL" clId="{25EFBE15-590E-4497-A398-DE4CC1C8C0E7}" dt="2021-10-19T20:44:22.934" v="525"/>
        <pc:sldMkLst>
          <pc:docMk/>
          <pc:sldMk cId="3447897815" sldId="398"/>
        </pc:sldMkLst>
        <pc:spChg chg="mod">
          <ac:chgData name="KARINA LUNA MARTINEZ" userId="82bd43ad-f19c-47b6-a940-36d3fe2d229b" providerId="ADAL" clId="{25EFBE15-590E-4497-A398-DE4CC1C8C0E7}" dt="2021-10-19T18:39:29.433" v="474" actId="1076"/>
          <ac:spMkLst>
            <pc:docMk/>
            <pc:sldMk cId="3447897815" sldId="398"/>
            <ac:spMk id="434" creationId="{1D8F495C-0907-4C46-85CF-BF3025B17517}"/>
          </ac:spMkLst>
        </pc:spChg>
        <pc:spChg chg="mod">
          <ac:chgData name="KARINA LUNA MARTINEZ" userId="82bd43ad-f19c-47b6-a940-36d3fe2d229b" providerId="ADAL" clId="{25EFBE15-590E-4497-A398-DE4CC1C8C0E7}" dt="2021-10-19T18:39:29.433" v="474" actId="1076"/>
          <ac:spMkLst>
            <pc:docMk/>
            <pc:sldMk cId="3447897815" sldId="398"/>
            <ac:spMk id="435" creationId="{A0CE02BF-8128-4FF4-998A-4C20B8F7F209}"/>
          </ac:spMkLst>
        </pc:spChg>
        <pc:spChg chg="mod">
          <ac:chgData name="KARINA LUNA MARTINEZ" userId="82bd43ad-f19c-47b6-a940-36d3fe2d229b" providerId="ADAL" clId="{25EFBE15-590E-4497-A398-DE4CC1C8C0E7}" dt="2021-10-19T18:39:29.433" v="474" actId="1076"/>
          <ac:spMkLst>
            <pc:docMk/>
            <pc:sldMk cId="3447897815" sldId="398"/>
            <ac:spMk id="436" creationId="{B1AB00ED-5D3B-4B7D-85C1-DEDABFFF43E7}"/>
          </ac:spMkLst>
        </pc:spChg>
        <pc:spChg chg="mod">
          <ac:chgData name="KARINA LUNA MARTINEZ" userId="82bd43ad-f19c-47b6-a940-36d3fe2d229b" providerId="ADAL" clId="{25EFBE15-590E-4497-A398-DE4CC1C8C0E7}" dt="2021-10-19T18:39:29.433" v="474" actId="1076"/>
          <ac:spMkLst>
            <pc:docMk/>
            <pc:sldMk cId="3447897815" sldId="398"/>
            <ac:spMk id="437" creationId="{63E03F25-CDC4-427C-A25F-D30419CF817D}"/>
          </ac:spMkLst>
        </pc:spChg>
        <pc:spChg chg="mod">
          <ac:chgData name="KARINA LUNA MARTINEZ" userId="82bd43ad-f19c-47b6-a940-36d3fe2d229b" providerId="ADAL" clId="{25EFBE15-590E-4497-A398-DE4CC1C8C0E7}" dt="2021-10-19T18:39:29.433" v="474" actId="1076"/>
          <ac:spMkLst>
            <pc:docMk/>
            <pc:sldMk cId="3447897815" sldId="398"/>
            <ac:spMk id="438" creationId="{C9B10550-0F87-41C8-B9CF-3B453B442DA6}"/>
          </ac:spMkLst>
        </pc:spChg>
        <pc:spChg chg="mod">
          <ac:chgData name="KARINA LUNA MARTINEZ" userId="82bd43ad-f19c-47b6-a940-36d3fe2d229b" providerId="ADAL" clId="{25EFBE15-590E-4497-A398-DE4CC1C8C0E7}" dt="2021-10-19T18:39:29.433" v="474" actId="1076"/>
          <ac:spMkLst>
            <pc:docMk/>
            <pc:sldMk cId="3447897815" sldId="398"/>
            <ac:spMk id="441" creationId="{53C5F1C8-9441-4D10-87F8-59335C405113}"/>
          </ac:spMkLst>
        </pc:spChg>
        <pc:spChg chg="mod">
          <ac:chgData name="KARINA LUNA MARTINEZ" userId="82bd43ad-f19c-47b6-a940-36d3fe2d229b" providerId="ADAL" clId="{25EFBE15-590E-4497-A398-DE4CC1C8C0E7}" dt="2021-10-19T18:39:29.433" v="474" actId="1076"/>
          <ac:spMkLst>
            <pc:docMk/>
            <pc:sldMk cId="3447897815" sldId="398"/>
            <ac:spMk id="443" creationId="{566A3520-3212-4DB6-8F97-75A164F8679A}"/>
          </ac:spMkLst>
        </pc:spChg>
        <pc:spChg chg="mod">
          <ac:chgData name="KARINA LUNA MARTINEZ" userId="82bd43ad-f19c-47b6-a940-36d3fe2d229b" providerId="ADAL" clId="{25EFBE15-590E-4497-A398-DE4CC1C8C0E7}" dt="2021-10-19T18:39:29.433" v="474" actId="1076"/>
          <ac:spMkLst>
            <pc:docMk/>
            <pc:sldMk cId="3447897815" sldId="398"/>
            <ac:spMk id="445" creationId="{D1AFD551-8385-486E-BDB0-671125B9520B}"/>
          </ac:spMkLst>
        </pc:spChg>
        <pc:spChg chg="mod">
          <ac:chgData name="KARINA LUNA MARTINEZ" userId="82bd43ad-f19c-47b6-a940-36d3fe2d229b" providerId="ADAL" clId="{25EFBE15-590E-4497-A398-DE4CC1C8C0E7}" dt="2021-10-19T18:39:29.433" v="474" actId="1076"/>
          <ac:spMkLst>
            <pc:docMk/>
            <pc:sldMk cId="3447897815" sldId="398"/>
            <ac:spMk id="446" creationId="{AE02ADFE-31EE-47A6-99E1-772C8C00B61A}"/>
          </ac:spMkLst>
        </pc:spChg>
        <pc:spChg chg="mod">
          <ac:chgData name="KARINA LUNA MARTINEZ" userId="82bd43ad-f19c-47b6-a940-36d3fe2d229b" providerId="ADAL" clId="{25EFBE15-590E-4497-A398-DE4CC1C8C0E7}" dt="2021-10-19T18:39:29.433" v="474" actId="1076"/>
          <ac:spMkLst>
            <pc:docMk/>
            <pc:sldMk cId="3447897815" sldId="398"/>
            <ac:spMk id="447" creationId="{F585B5E9-30BE-474A-8D84-CD532C35C8DB}"/>
          </ac:spMkLst>
        </pc:spChg>
        <pc:spChg chg="mod">
          <ac:chgData name="KARINA LUNA MARTINEZ" userId="82bd43ad-f19c-47b6-a940-36d3fe2d229b" providerId="ADAL" clId="{25EFBE15-590E-4497-A398-DE4CC1C8C0E7}" dt="2021-10-19T20:44:22.934" v="525"/>
          <ac:spMkLst>
            <pc:docMk/>
            <pc:sldMk cId="3447897815" sldId="398"/>
            <ac:spMk id="926" creationId="{00000000-0000-0000-0000-000000000000}"/>
          </ac:spMkLst>
        </pc:spChg>
        <pc:cxnChg chg="mod">
          <ac:chgData name="KARINA LUNA MARTINEZ" userId="82bd43ad-f19c-47b6-a940-36d3fe2d229b" providerId="ADAL" clId="{25EFBE15-590E-4497-A398-DE4CC1C8C0E7}" dt="2021-10-19T18:39:29.433" v="474" actId="1076"/>
          <ac:cxnSpMkLst>
            <pc:docMk/>
            <pc:sldMk cId="3447897815" sldId="398"/>
            <ac:cxnSpMk id="432" creationId="{DFA07E07-289C-4C81-ADF9-7E90E0C67259}"/>
          </ac:cxnSpMkLst>
        </pc:cxnChg>
        <pc:cxnChg chg="mod">
          <ac:chgData name="KARINA LUNA MARTINEZ" userId="82bd43ad-f19c-47b6-a940-36d3fe2d229b" providerId="ADAL" clId="{25EFBE15-590E-4497-A398-DE4CC1C8C0E7}" dt="2021-10-19T18:39:29.433" v="474" actId="1076"/>
          <ac:cxnSpMkLst>
            <pc:docMk/>
            <pc:sldMk cId="3447897815" sldId="398"/>
            <ac:cxnSpMk id="433" creationId="{B8ADC7FE-9D0E-4BA8-9536-7D293F000068}"/>
          </ac:cxnSpMkLst>
        </pc:cxnChg>
        <pc:cxnChg chg="mod">
          <ac:chgData name="KARINA LUNA MARTINEZ" userId="82bd43ad-f19c-47b6-a940-36d3fe2d229b" providerId="ADAL" clId="{25EFBE15-590E-4497-A398-DE4CC1C8C0E7}" dt="2021-10-19T18:39:29.433" v="474" actId="1076"/>
          <ac:cxnSpMkLst>
            <pc:docMk/>
            <pc:sldMk cId="3447897815" sldId="398"/>
            <ac:cxnSpMk id="439" creationId="{6B9A0AB0-8008-4B35-B695-5356A97B21DA}"/>
          </ac:cxnSpMkLst>
        </pc:cxnChg>
        <pc:cxnChg chg="mod">
          <ac:chgData name="KARINA LUNA MARTINEZ" userId="82bd43ad-f19c-47b6-a940-36d3fe2d229b" providerId="ADAL" clId="{25EFBE15-590E-4497-A398-DE4CC1C8C0E7}" dt="2021-10-19T18:39:29.433" v="474" actId="1076"/>
          <ac:cxnSpMkLst>
            <pc:docMk/>
            <pc:sldMk cId="3447897815" sldId="398"/>
            <ac:cxnSpMk id="440" creationId="{5B88FA20-79D4-4010-AB1F-00A263808952}"/>
          </ac:cxnSpMkLst>
        </pc:cxnChg>
        <pc:cxnChg chg="mod">
          <ac:chgData name="KARINA LUNA MARTINEZ" userId="82bd43ad-f19c-47b6-a940-36d3fe2d229b" providerId="ADAL" clId="{25EFBE15-590E-4497-A398-DE4CC1C8C0E7}" dt="2021-10-19T18:39:29.433" v="474" actId="1076"/>
          <ac:cxnSpMkLst>
            <pc:docMk/>
            <pc:sldMk cId="3447897815" sldId="398"/>
            <ac:cxnSpMk id="442" creationId="{01850A59-9D03-475A-872F-B86B028002FB}"/>
          </ac:cxnSpMkLst>
        </pc:cxnChg>
        <pc:cxnChg chg="mod">
          <ac:chgData name="KARINA LUNA MARTINEZ" userId="82bd43ad-f19c-47b6-a940-36d3fe2d229b" providerId="ADAL" clId="{25EFBE15-590E-4497-A398-DE4CC1C8C0E7}" dt="2021-10-19T18:39:29.433" v="474" actId="1076"/>
          <ac:cxnSpMkLst>
            <pc:docMk/>
            <pc:sldMk cId="3447897815" sldId="398"/>
            <ac:cxnSpMk id="444" creationId="{D15FF4FF-EB7B-4B22-A659-A9E28A688B70}"/>
          </ac:cxnSpMkLst>
        </pc:cxnChg>
      </pc:sldChg>
      <pc:sldChg chg="modSp mod modNotesTx">
        <pc:chgData name="KARINA LUNA MARTINEZ" userId="82bd43ad-f19c-47b6-a940-36d3fe2d229b" providerId="ADAL" clId="{25EFBE15-590E-4497-A398-DE4CC1C8C0E7}" dt="2021-10-19T18:43:06.971" v="517" actId="20577"/>
        <pc:sldMkLst>
          <pc:docMk/>
          <pc:sldMk cId="2078957798" sldId="402"/>
        </pc:sldMkLst>
        <pc:spChg chg="mod">
          <ac:chgData name="KARINA LUNA MARTINEZ" userId="82bd43ad-f19c-47b6-a940-36d3fe2d229b" providerId="ADAL" clId="{25EFBE15-590E-4497-A398-DE4CC1C8C0E7}" dt="2021-10-19T18:43:06.971" v="517" actId="20577"/>
          <ac:spMkLst>
            <pc:docMk/>
            <pc:sldMk cId="2078957798" sldId="402"/>
            <ac:spMk id="926" creationId="{00000000-0000-0000-0000-000000000000}"/>
          </ac:spMkLst>
        </pc:spChg>
      </pc:sldChg>
      <pc:sldChg chg="modSp mod modNotesTx">
        <pc:chgData name="KARINA LUNA MARTINEZ" userId="82bd43ad-f19c-47b6-a940-36d3fe2d229b" providerId="ADAL" clId="{25EFBE15-590E-4497-A398-DE4CC1C8C0E7}" dt="2021-10-19T18:34:46.315" v="389" actId="1076"/>
        <pc:sldMkLst>
          <pc:docMk/>
          <pc:sldMk cId="3693773722" sldId="403"/>
        </pc:sldMkLst>
        <pc:spChg chg="mod">
          <ac:chgData name="KARINA LUNA MARTINEZ" userId="82bd43ad-f19c-47b6-a940-36d3fe2d229b" providerId="ADAL" clId="{25EFBE15-590E-4497-A398-DE4CC1C8C0E7}" dt="2021-10-19T18:34:46.315" v="389" actId="1076"/>
          <ac:spMkLst>
            <pc:docMk/>
            <pc:sldMk cId="3693773722" sldId="403"/>
            <ac:spMk id="926" creationId="{00000000-0000-0000-0000-000000000000}"/>
          </ac:spMkLst>
        </pc:spChg>
      </pc:sldChg>
    </pc:docChg>
  </pc:docChgLst>
  <pc:docChgLst>
    <pc:chgData name="RICARDO HUMBERTO SEVILLA AGUILAR" userId="S::rsevilla@cnsf.gob.mx::94c9c77e-ccbf-4b74-aeeb-01ce0f31e326" providerId="AD" clId="Web-{4A05A97A-4031-4F2F-86ED-F3BEB4BA0C34}"/>
    <pc:docChg chg="delSld modSld">
      <pc:chgData name="RICARDO HUMBERTO SEVILLA AGUILAR" userId="S::rsevilla@cnsf.gob.mx::94c9c77e-ccbf-4b74-aeeb-01ce0f31e326" providerId="AD" clId="Web-{4A05A97A-4031-4F2F-86ED-F3BEB4BA0C34}" dt="2021-10-19T05:51:52.386" v="717" actId="20577"/>
      <pc:docMkLst>
        <pc:docMk/>
      </pc:docMkLst>
      <pc:sldChg chg="del">
        <pc:chgData name="RICARDO HUMBERTO SEVILLA AGUILAR" userId="S::rsevilla@cnsf.gob.mx::94c9c77e-ccbf-4b74-aeeb-01ce0f31e326" providerId="AD" clId="Web-{4A05A97A-4031-4F2F-86ED-F3BEB4BA0C34}" dt="2021-10-19T03:49:10.128" v="152"/>
        <pc:sldMkLst>
          <pc:docMk/>
          <pc:sldMk cId="0" sldId="259"/>
        </pc:sldMkLst>
      </pc:sldChg>
      <pc:sldChg chg="modSp">
        <pc:chgData name="RICARDO HUMBERTO SEVILLA AGUILAR" userId="S::rsevilla@cnsf.gob.mx::94c9c77e-ccbf-4b74-aeeb-01ce0f31e326" providerId="AD" clId="Web-{4A05A97A-4031-4F2F-86ED-F3BEB4BA0C34}" dt="2021-10-19T03:48:27.908" v="151" actId="20577"/>
        <pc:sldMkLst>
          <pc:docMk/>
          <pc:sldMk cId="3121185857" sldId="337"/>
        </pc:sldMkLst>
        <pc:spChg chg="mod">
          <ac:chgData name="RICARDO HUMBERTO SEVILLA AGUILAR" userId="S::rsevilla@cnsf.gob.mx::94c9c77e-ccbf-4b74-aeeb-01ce0f31e326" providerId="AD" clId="Web-{4A05A97A-4031-4F2F-86ED-F3BEB4BA0C34}" dt="2021-10-19T03:48:27.908" v="151" actId="20577"/>
          <ac:spMkLst>
            <pc:docMk/>
            <pc:sldMk cId="3121185857" sldId="337"/>
            <ac:spMk id="926" creationId="{00000000-0000-0000-0000-000000000000}"/>
          </ac:spMkLst>
        </pc:spChg>
      </pc:sldChg>
      <pc:sldChg chg="modSp">
        <pc:chgData name="RICARDO HUMBERTO SEVILLA AGUILAR" userId="S::rsevilla@cnsf.gob.mx::94c9c77e-ccbf-4b74-aeeb-01ce0f31e326" providerId="AD" clId="Web-{4A05A97A-4031-4F2F-86ED-F3BEB4BA0C34}" dt="2021-10-19T04:02:35.122" v="217" actId="20577"/>
        <pc:sldMkLst>
          <pc:docMk/>
          <pc:sldMk cId="2391409385" sldId="352"/>
        </pc:sldMkLst>
        <pc:spChg chg="mod">
          <ac:chgData name="RICARDO HUMBERTO SEVILLA AGUILAR" userId="S::rsevilla@cnsf.gob.mx::94c9c77e-ccbf-4b74-aeeb-01ce0f31e326" providerId="AD" clId="Web-{4A05A97A-4031-4F2F-86ED-F3BEB4BA0C34}" dt="2021-10-19T04:02:35.122" v="217" actId="20577"/>
          <ac:spMkLst>
            <pc:docMk/>
            <pc:sldMk cId="2391409385" sldId="352"/>
            <ac:spMk id="926" creationId="{00000000-0000-0000-0000-000000000000}"/>
          </ac:spMkLst>
        </pc:spChg>
      </pc:sldChg>
      <pc:sldChg chg="modSp">
        <pc:chgData name="RICARDO HUMBERTO SEVILLA AGUILAR" userId="S::rsevilla@cnsf.gob.mx::94c9c77e-ccbf-4b74-aeeb-01ce0f31e326" providerId="AD" clId="Web-{4A05A97A-4031-4F2F-86ED-F3BEB4BA0C34}" dt="2021-10-19T03:52:13.634" v="186" actId="20577"/>
        <pc:sldMkLst>
          <pc:docMk/>
          <pc:sldMk cId="2507862003" sldId="355"/>
        </pc:sldMkLst>
        <pc:spChg chg="mod">
          <ac:chgData name="RICARDO HUMBERTO SEVILLA AGUILAR" userId="S::rsevilla@cnsf.gob.mx::94c9c77e-ccbf-4b74-aeeb-01ce0f31e326" providerId="AD" clId="Web-{4A05A97A-4031-4F2F-86ED-F3BEB4BA0C34}" dt="2021-10-19T03:52:13.634" v="186" actId="20577"/>
          <ac:spMkLst>
            <pc:docMk/>
            <pc:sldMk cId="2507862003" sldId="355"/>
            <ac:spMk id="926" creationId="{00000000-0000-0000-0000-000000000000}"/>
          </ac:spMkLst>
        </pc:spChg>
      </pc:sldChg>
      <pc:sldChg chg="modSp">
        <pc:chgData name="RICARDO HUMBERTO SEVILLA AGUILAR" userId="S::rsevilla@cnsf.gob.mx::94c9c77e-ccbf-4b74-aeeb-01ce0f31e326" providerId="AD" clId="Web-{4A05A97A-4031-4F2F-86ED-F3BEB4BA0C34}" dt="2021-10-19T03:51:21.304" v="172" actId="20577"/>
        <pc:sldMkLst>
          <pc:docMk/>
          <pc:sldMk cId="796899861" sldId="362"/>
        </pc:sldMkLst>
        <pc:spChg chg="mod">
          <ac:chgData name="RICARDO HUMBERTO SEVILLA AGUILAR" userId="S::rsevilla@cnsf.gob.mx::94c9c77e-ccbf-4b74-aeeb-01ce0f31e326" providerId="AD" clId="Web-{4A05A97A-4031-4F2F-86ED-F3BEB4BA0C34}" dt="2021-10-19T03:51:21.304" v="172" actId="20577"/>
          <ac:spMkLst>
            <pc:docMk/>
            <pc:sldMk cId="796899861" sldId="362"/>
            <ac:spMk id="926" creationId="{00000000-0000-0000-0000-000000000000}"/>
          </ac:spMkLst>
        </pc:spChg>
      </pc:sldChg>
      <pc:sldChg chg="modSp">
        <pc:chgData name="RICARDO HUMBERTO SEVILLA AGUILAR" userId="S::rsevilla@cnsf.gob.mx::94c9c77e-ccbf-4b74-aeeb-01ce0f31e326" providerId="AD" clId="Web-{4A05A97A-4031-4F2F-86ED-F3BEB4BA0C34}" dt="2021-10-19T05:28:38.186" v="495" actId="20577"/>
        <pc:sldMkLst>
          <pc:docMk/>
          <pc:sldMk cId="3672515162" sldId="380"/>
        </pc:sldMkLst>
        <pc:spChg chg="mod">
          <ac:chgData name="RICARDO HUMBERTO SEVILLA AGUILAR" userId="S::rsevilla@cnsf.gob.mx::94c9c77e-ccbf-4b74-aeeb-01ce0f31e326" providerId="AD" clId="Web-{4A05A97A-4031-4F2F-86ED-F3BEB4BA0C34}" dt="2021-10-19T05:28:38.186" v="495" actId="20577"/>
          <ac:spMkLst>
            <pc:docMk/>
            <pc:sldMk cId="3672515162" sldId="380"/>
            <ac:spMk id="926" creationId="{00000000-0000-0000-0000-000000000000}"/>
          </ac:spMkLst>
        </pc:spChg>
      </pc:sldChg>
      <pc:sldChg chg="modSp">
        <pc:chgData name="RICARDO HUMBERTO SEVILLA AGUILAR" userId="S::rsevilla@cnsf.gob.mx::94c9c77e-ccbf-4b74-aeeb-01ce0f31e326" providerId="AD" clId="Web-{4A05A97A-4031-4F2F-86ED-F3BEB4BA0C34}" dt="2021-10-19T05:33:37.401" v="541" actId="20577"/>
        <pc:sldMkLst>
          <pc:docMk/>
          <pc:sldMk cId="2549021289" sldId="381"/>
        </pc:sldMkLst>
        <pc:spChg chg="mod">
          <ac:chgData name="RICARDO HUMBERTO SEVILLA AGUILAR" userId="S::rsevilla@cnsf.gob.mx::94c9c77e-ccbf-4b74-aeeb-01ce0f31e326" providerId="AD" clId="Web-{4A05A97A-4031-4F2F-86ED-F3BEB4BA0C34}" dt="2021-10-19T05:33:37.401" v="541" actId="20577"/>
          <ac:spMkLst>
            <pc:docMk/>
            <pc:sldMk cId="2549021289" sldId="381"/>
            <ac:spMk id="926" creationId="{00000000-0000-0000-0000-000000000000}"/>
          </ac:spMkLst>
        </pc:spChg>
      </pc:sldChg>
      <pc:sldChg chg="del">
        <pc:chgData name="RICARDO HUMBERTO SEVILLA AGUILAR" userId="S::rsevilla@cnsf.gob.mx::94c9c77e-ccbf-4b74-aeeb-01ce0f31e326" providerId="AD" clId="Web-{4A05A97A-4031-4F2F-86ED-F3BEB4BA0C34}" dt="2021-10-19T04:43:56.721" v="226"/>
        <pc:sldMkLst>
          <pc:docMk/>
          <pc:sldMk cId="2520134186" sldId="388"/>
        </pc:sldMkLst>
      </pc:sldChg>
      <pc:sldChg chg="modSp">
        <pc:chgData name="RICARDO HUMBERTO SEVILLA AGUILAR" userId="S::rsevilla@cnsf.gob.mx::94c9c77e-ccbf-4b74-aeeb-01ce0f31e326" providerId="AD" clId="Web-{4A05A97A-4031-4F2F-86ED-F3BEB4BA0C34}" dt="2021-10-19T04:44:31.300" v="231" actId="20577"/>
        <pc:sldMkLst>
          <pc:docMk/>
          <pc:sldMk cId="1998662401" sldId="389"/>
        </pc:sldMkLst>
        <pc:spChg chg="mod">
          <ac:chgData name="RICARDO HUMBERTO SEVILLA AGUILAR" userId="S::rsevilla@cnsf.gob.mx::94c9c77e-ccbf-4b74-aeeb-01ce0f31e326" providerId="AD" clId="Web-{4A05A97A-4031-4F2F-86ED-F3BEB4BA0C34}" dt="2021-10-19T04:44:31.300" v="231" actId="20577"/>
          <ac:spMkLst>
            <pc:docMk/>
            <pc:sldMk cId="1998662401" sldId="389"/>
            <ac:spMk id="926" creationId="{00000000-0000-0000-0000-000000000000}"/>
          </ac:spMkLst>
        </pc:spChg>
      </pc:sldChg>
      <pc:sldChg chg="modSp">
        <pc:chgData name="RICARDO HUMBERTO SEVILLA AGUILAR" userId="S::rsevilla@cnsf.gob.mx::94c9c77e-ccbf-4b74-aeeb-01ce0f31e326" providerId="AD" clId="Web-{4A05A97A-4031-4F2F-86ED-F3BEB4BA0C34}" dt="2021-10-19T03:44:40.121" v="40" actId="1076"/>
        <pc:sldMkLst>
          <pc:docMk/>
          <pc:sldMk cId="659360307" sldId="392"/>
        </pc:sldMkLst>
        <pc:graphicFrameChg chg="mod modGraphic">
          <ac:chgData name="RICARDO HUMBERTO SEVILLA AGUILAR" userId="S::rsevilla@cnsf.gob.mx::94c9c77e-ccbf-4b74-aeeb-01ce0f31e326" providerId="AD" clId="Web-{4A05A97A-4031-4F2F-86ED-F3BEB4BA0C34}" dt="2021-10-19T03:44:40.121" v="40" actId="1076"/>
          <ac:graphicFrameMkLst>
            <pc:docMk/>
            <pc:sldMk cId="659360307" sldId="392"/>
            <ac:graphicFrameMk id="2" creationId="{E3DEAA66-2DF2-4E16-AF63-0B7F455B740F}"/>
          </ac:graphicFrameMkLst>
        </pc:graphicFrameChg>
      </pc:sldChg>
      <pc:sldChg chg="modSp">
        <pc:chgData name="RICARDO HUMBERTO SEVILLA AGUILAR" userId="S::rsevilla@cnsf.gob.mx::94c9c77e-ccbf-4b74-aeeb-01ce0f31e326" providerId="AD" clId="Web-{4A05A97A-4031-4F2F-86ED-F3BEB4BA0C34}" dt="2021-10-19T03:46:38.436" v="145"/>
        <pc:sldMkLst>
          <pc:docMk/>
          <pc:sldMk cId="1021707573" sldId="393"/>
        </pc:sldMkLst>
        <pc:graphicFrameChg chg="mod modGraphic">
          <ac:chgData name="RICARDO HUMBERTO SEVILLA AGUILAR" userId="S::rsevilla@cnsf.gob.mx::94c9c77e-ccbf-4b74-aeeb-01ce0f31e326" providerId="AD" clId="Web-{4A05A97A-4031-4F2F-86ED-F3BEB4BA0C34}" dt="2021-10-19T03:46:11.436" v="127"/>
          <ac:graphicFrameMkLst>
            <pc:docMk/>
            <pc:sldMk cId="1021707573" sldId="393"/>
            <ac:graphicFrameMk id="2" creationId="{E3DEAA66-2DF2-4E16-AF63-0B7F455B740F}"/>
          </ac:graphicFrameMkLst>
        </pc:graphicFrameChg>
        <pc:graphicFrameChg chg="mod modGraphic">
          <ac:chgData name="RICARDO HUMBERTO SEVILLA AGUILAR" userId="S::rsevilla@cnsf.gob.mx::94c9c77e-ccbf-4b74-aeeb-01ce0f31e326" providerId="AD" clId="Web-{4A05A97A-4031-4F2F-86ED-F3BEB4BA0C34}" dt="2021-10-19T03:46:24.530" v="136"/>
          <ac:graphicFrameMkLst>
            <pc:docMk/>
            <pc:sldMk cId="1021707573" sldId="393"/>
            <ac:graphicFrameMk id="3" creationId="{D396955F-9995-41C2-B042-D202BB8743CA}"/>
          </ac:graphicFrameMkLst>
        </pc:graphicFrameChg>
        <pc:graphicFrameChg chg="mod modGraphic">
          <ac:chgData name="RICARDO HUMBERTO SEVILLA AGUILAR" userId="S::rsevilla@cnsf.gob.mx::94c9c77e-ccbf-4b74-aeeb-01ce0f31e326" providerId="AD" clId="Web-{4A05A97A-4031-4F2F-86ED-F3BEB4BA0C34}" dt="2021-10-19T03:46:38.436" v="145"/>
          <ac:graphicFrameMkLst>
            <pc:docMk/>
            <pc:sldMk cId="1021707573" sldId="393"/>
            <ac:graphicFrameMk id="67" creationId="{D6E581F7-DC59-493B-A86F-F9F7A70D7081}"/>
          </ac:graphicFrameMkLst>
        </pc:graphicFrameChg>
      </pc:sldChg>
      <pc:sldChg chg="modSp">
        <pc:chgData name="RICARDO HUMBERTO SEVILLA AGUILAR" userId="S::rsevilla@cnsf.gob.mx::94c9c77e-ccbf-4b74-aeeb-01ce0f31e326" providerId="AD" clId="Web-{4A05A97A-4031-4F2F-86ED-F3BEB4BA0C34}" dt="2021-10-19T03:47:31.422" v="146" actId="20577"/>
        <pc:sldMkLst>
          <pc:docMk/>
          <pc:sldMk cId="3601424930" sldId="394"/>
        </pc:sldMkLst>
        <pc:spChg chg="mod">
          <ac:chgData name="RICARDO HUMBERTO SEVILLA AGUILAR" userId="S::rsevilla@cnsf.gob.mx::94c9c77e-ccbf-4b74-aeeb-01ce0f31e326" providerId="AD" clId="Web-{4A05A97A-4031-4F2F-86ED-F3BEB4BA0C34}" dt="2021-10-19T03:47:31.422" v="146" actId="20577"/>
          <ac:spMkLst>
            <pc:docMk/>
            <pc:sldMk cId="3601424930" sldId="394"/>
            <ac:spMk id="926" creationId="{00000000-0000-0000-0000-000000000000}"/>
          </ac:spMkLst>
        </pc:spChg>
      </pc:sldChg>
      <pc:sldChg chg="modSp">
        <pc:chgData name="RICARDO HUMBERTO SEVILLA AGUILAR" userId="S::rsevilla@cnsf.gob.mx::94c9c77e-ccbf-4b74-aeeb-01ce0f31e326" providerId="AD" clId="Web-{4A05A97A-4031-4F2F-86ED-F3BEB4BA0C34}" dt="2021-10-19T03:54:33.825" v="189" actId="20577"/>
        <pc:sldMkLst>
          <pc:docMk/>
          <pc:sldMk cId="3447897815" sldId="398"/>
        </pc:sldMkLst>
        <pc:spChg chg="mod">
          <ac:chgData name="RICARDO HUMBERTO SEVILLA AGUILAR" userId="S::rsevilla@cnsf.gob.mx::94c9c77e-ccbf-4b74-aeeb-01ce0f31e326" providerId="AD" clId="Web-{4A05A97A-4031-4F2F-86ED-F3BEB4BA0C34}" dt="2021-10-19T03:54:33.825" v="189" actId="20577"/>
          <ac:spMkLst>
            <pc:docMk/>
            <pc:sldMk cId="3447897815" sldId="398"/>
            <ac:spMk id="926" creationId="{00000000-0000-0000-0000-000000000000}"/>
          </ac:spMkLst>
        </pc:spChg>
      </pc:sldChg>
      <pc:sldChg chg="modSp">
        <pc:chgData name="RICARDO HUMBERTO SEVILLA AGUILAR" userId="S::rsevilla@cnsf.gob.mx::94c9c77e-ccbf-4b74-aeeb-01ce0f31e326" providerId="AD" clId="Web-{4A05A97A-4031-4F2F-86ED-F3BEB4BA0C34}" dt="2021-10-19T03:57:55.723" v="201" actId="20577"/>
        <pc:sldMkLst>
          <pc:docMk/>
          <pc:sldMk cId="964613056" sldId="400"/>
        </pc:sldMkLst>
        <pc:spChg chg="mod">
          <ac:chgData name="RICARDO HUMBERTO SEVILLA AGUILAR" userId="S::rsevilla@cnsf.gob.mx::94c9c77e-ccbf-4b74-aeeb-01ce0f31e326" providerId="AD" clId="Web-{4A05A97A-4031-4F2F-86ED-F3BEB4BA0C34}" dt="2021-10-19T03:57:55.723" v="201" actId="20577"/>
          <ac:spMkLst>
            <pc:docMk/>
            <pc:sldMk cId="964613056" sldId="400"/>
            <ac:spMk id="926" creationId="{00000000-0000-0000-0000-000000000000}"/>
          </ac:spMkLst>
        </pc:spChg>
      </pc:sldChg>
      <pc:sldChg chg="modSp">
        <pc:chgData name="RICARDO HUMBERTO SEVILLA AGUILAR" userId="S::rsevilla@cnsf.gob.mx::94c9c77e-ccbf-4b74-aeeb-01ce0f31e326" providerId="AD" clId="Web-{4A05A97A-4031-4F2F-86ED-F3BEB4BA0C34}" dt="2021-10-19T03:59:33.460" v="210" actId="20577"/>
        <pc:sldMkLst>
          <pc:docMk/>
          <pc:sldMk cId="3433725469" sldId="401"/>
        </pc:sldMkLst>
        <pc:spChg chg="mod">
          <ac:chgData name="RICARDO HUMBERTO SEVILLA AGUILAR" userId="S::rsevilla@cnsf.gob.mx::94c9c77e-ccbf-4b74-aeeb-01ce0f31e326" providerId="AD" clId="Web-{4A05A97A-4031-4F2F-86ED-F3BEB4BA0C34}" dt="2021-10-19T03:59:33.460" v="210" actId="20577"/>
          <ac:spMkLst>
            <pc:docMk/>
            <pc:sldMk cId="3433725469" sldId="401"/>
            <ac:spMk id="926" creationId="{00000000-0000-0000-0000-000000000000}"/>
          </ac:spMkLst>
        </pc:spChg>
      </pc:sldChg>
      <pc:sldChg chg="modSp">
        <pc:chgData name="RICARDO HUMBERTO SEVILLA AGUILAR" userId="S::rsevilla@cnsf.gob.mx::94c9c77e-ccbf-4b74-aeeb-01ce0f31e326" providerId="AD" clId="Web-{4A05A97A-4031-4F2F-86ED-F3BEB4BA0C34}" dt="2021-10-19T04:00:43.868" v="212" actId="20577"/>
        <pc:sldMkLst>
          <pc:docMk/>
          <pc:sldMk cId="2078957798" sldId="402"/>
        </pc:sldMkLst>
        <pc:spChg chg="mod">
          <ac:chgData name="RICARDO HUMBERTO SEVILLA AGUILAR" userId="S::rsevilla@cnsf.gob.mx::94c9c77e-ccbf-4b74-aeeb-01ce0f31e326" providerId="AD" clId="Web-{4A05A97A-4031-4F2F-86ED-F3BEB4BA0C34}" dt="2021-10-19T04:00:43.868" v="212" actId="20577"/>
          <ac:spMkLst>
            <pc:docMk/>
            <pc:sldMk cId="2078957798" sldId="402"/>
            <ac:spMk id="926" creationId="{00000000-0000-0000-0000-000000000000}"/>
          </ac:spMkLst>
        </pc:spChg>
      </pc:sldChg>
      <pc:sldChg chg="modSp">
        <pc:chgData name="RICARDO HUMBERTO SEVILLA AGUILAR" userId="S::rsevilla@cnsf.gob.mx::94c9c77e-ccbf-4b74-aeeb-01ce0f31e326" providerId="AD" clId="Web-{4A05A97A-4031-4F2F-86ED-F3BEB4BA0C34}" dt="2021-10-19T04:00:16.461" v="211" actId="20577"/>
        <pc:sldMkLst>
          <pc:docMk/>
          <pc:sldMk cId="3693773722" sldId="403"/>
        </pc:sldMkLst>
        <pc:spChg chg="mod">
          <ac:chgData name="RICARDO HUMBERTO SEVILLA AGUILAR" userId="S::rsevilla@cnsf.gob.mx::94c9c77e-ccbf-4b74-aeeb-01ce0f31e326" providerId="AD" clId="Web-{4A05A97A-4031-4F2F-86ED-F3BEB4BA0C34}" dt="2021-10-19T04:00:16.461" v="211" actId="20577"/>
          <ac:spMkLst>
            <pc:docMk/>
            <pc:sldMk cId="3693773722" sldId="403"/>
            <ac:spMk id="926" creationId="{00000000-0000-0000-0000-000000000000}"/>
          </ac:spMkLst>
        </pc:spChg>
      </pc:sldChg>
      <pc:sldChg chg="del">
        <pc:chgData name="RICARDO HUMBERTO SEVILLA AGUILAR" userId="S::rsevilla@cnsf.gob.mx::94c9c77e-ccbf-4b74-aeeb-01ce0f31e326" providerId="AD" clId="Web-{4A05A97A-4031-4F2F-86ED-F3BEB4BA0C34}" dt="2021-10-19T03:49:14.644" v="153"/>
        <pc:sldMkLst>
          <pc:docMk/>
          <pc:sldMk cId="2088747584" sldId="416"/>
        </pc:sldMkLst>
      </pc:sldChg>
      <pc:sldChg chg="modSp">
        <pc:chgData name="RICARDO HUMBERTO SEVILLA AGUILAR" userId="S::rsevilla@cnsf.gob.mx::94c9c77e-ccbf-4b74-aeeb-01ce0f31e326" providerId="AD" clId="Web-{4A05A97A-4031-4F2F-86ED-F3BEB4BA0C34}" dt="2021-10-19T04:05:09.501" v="225" actId="20577"/>
        <pc:sldMkLst>
          <pc:docMk/>
          <pc:sldMk cId="2063422817" sldId="425"/>
        </pc:sldMkLst>
        <pc:spChg chg="mod">
          <ac:chgData name="RICARDO HUMBERTO SEVILLA AGUILAR" userId="S::rsevilla@cnsf.gob.mx::94c9c77e-ccbf-4b74-aeeb-01ce0f31e326" providerId="AD" clId="Web-{4A05A97A-4031-4F2F-86ED-F3BEB4BA0C34}" dt="2021-10-19T04:05:09.501" v="225" actId="20577"/>
          <ac:spMkLst>
            <pc:docMk/>
            <pc:sldMk cId="2063422817" sldId="425"/>
            <ac:spMk id="926" creationId="{00000000-0000-0000-0000-000000000000}"/>
          </ac:spMkLst>
        </pc:spChg>
      </pc:sldChg>
      <pc:sldChg chg="modSp">
        <pc:chgData name="RICARDO HUMBERTO SEVILLA AGUILAR" userId="S::rsevilla@cnsf.gob.mx::94c9c77e-ccbf-4b74-aeeb-01ce0f31e326" providerId="AD" clId="Web-{4A05A97A-4031-4F2F-86ED-F3BEB4BA0C34}" dt="2021-10-19T04:48:55.777" v="239" actId="20577"/>
        <pc:sldMkLst>
          <pc:docMk/>
          <pc:sldMk cId="1960671411" sldId="427"/>
        </pc:sldMkLst>
        <pc:spChg chg="mod">
          <ac:chgData name="RICARDO HUMBERTO SEVILLA AGUILAR" userId="S::rsevilla@cnsf.gob.mx::94c9c77e-ccbf-4b74-aeeb-01ce0f31e326" providerId="AD" clId="Web-{4A05A97A-4031-4F2F-86ED-F3BEB4BA0C34}" dt="2021-10-19T04:48:55.777" v="239" actId="20577"/>
          <ac:spMkLst>
            <pc:docMk/>
            <pc:sldMk cId="1960671411" sldId="427"/>
            <ac:spMk id="926" creationId="{00000000-0000-0000-0000-000000000000}"/>
          </ac:spMkLst>
        </pc:spChg>
      </pc:sldChg>
      <pc:sldChg chg="modSp">
        <pc:chgData name="RICARDO HUMBERTO SEVILLA AGUILAR" userId="S::rsevilla@cnsf.gob.mx::94c9c77e-ccbf-4b74-aeeb-01ce0f31e326" providerId="AD" clId="Web-{4A05A97A-4031-4F2F-86ED-F3BEB4BA0C34}" dt="2021-10-19T04:49:40.887" v="245" actId="20577"/>
        <pc:sldMkLst>
          <pc:docMk/>
          <pc:sldMk cId="4243953600" sldId="428"/>
        </pc:sldMkLst>
        <pc:spChg chg="mod">
          <ac:chgData name="RICARDO HUMBERTO SEVILLA AGUILAR" userId="S::rsevilla@cnsf.gob.mx::94c9c77e-ccbf-4b74-aeeb-01ce0f31e326" providerId="AD" clId="Web-{4A05A97A-4031-4F2F-86ED-F3BEB4BA0C34}" dt="2021-10-19T04:49:40.887" v="245" actId="20577"/>
          <ac:spMkLst>
            <pc:docMk/>
            <pc:sldMk cId="4243953600" sldId="428"/>
            <ac:spMk id="926" creationId="{00000000-0000-0000-0000-000000000000}"/>
          </ac:spMkLst>
        </pc:spChg>
      </pc:sldChg>
      <pc:sldChg chg="modSp">
        <pc:chgData name="RICARDO HUMBERTO SEVILLA AGUILAR" userId="S::rsevilla@cnsf.gob.mx::94c9c77e-ccbf-4b74-aeeb-01ce0f31e326" providerId="AD" clId="Web-{4A05A97A-4031-4F2F-86ED-F3BEB4BA0C34}" dt="2021-10-19T04:47:25.040" v="237" actId="20577"/>
        <pc:sldMkLst>
          <pc:docMk/>
          <pc:sldMk cId="4078813931" sldId="429"/>
        </pc:sldMkLst>
        <pc:spChg chg="mod">
          <ac:chgData name="RICARDO HUMBERTO SEVILLA AGUILAR" userId="S::rsevilla@cnsf.gob.mx::94c9c77e-ccbf-4b74-aeeb-01ce0f31e326" providerId="AD" clId="Web-{4A05A97A-4031-4F2F-86ED-F3BEB4BA0C34}" dt="2021-10-19T04:47:25.040" v="237" actId="20577"/>
          <ac:spMkLst>
            <pc:docMk/>
            <pc:sldMk cId="4078813931" sldId="429"/>
            <ac:spMk id="926" creationId="{00000000-0000-0000-0000-000000000000}"/>
          </ac:spMkLst>
        </pc:spChg>
      </pc:sldChg>
      <pc:sldChg chg="modSp">
        <pc:chgData name="RICARDO HUMBERTO SEVILLA AGUILAR" userId="S::rsevilla@cnsf.gob.mx::94c9c77e-ccbf-4b74-aeeb-01ce0f31e326" providerId="AD" clId="Web-{4A05A97A-4031-4F2F-86ED-F3BEB4BA0C34}" dt="2021-10-19T05:31:11.471" v="520" actId="20577"/>
        <pc:sldMkLst>
          <pc:docMk/>
          <pc:sldMk cId="1919068073" sldId="430"/>
        </pc:sldMkLst>
        <pc:spChg chg="mod">
          <ac:chgData name="RICARDO HUMBERTO SEVILLA AGUILAR" userId="S::rsevilla@cnsf.gob.mx::94c9c77e-ccbf-4b74-aeeb-01ce0f31e326" providerId="AD" clId="Web-{4A05A97A-4031-4F2F-86ED-F3BEB4BA0C34}" dt="2021-10-19T05:31:11.471" v="520" actId="20577"/>
          <ac:spMkLst>
            <pc:docMk/>
            <pc:sldMk cId="1919068073" sldId="430"/>
            <ac:spMk id="926" creationId="{00000000-0000-0000-0000-000000000000}"/>
          </ac:spMkLst>
        </pc:spChg>
      </pc:sldChg>
      <pc:sldChg chg="modSp">
        <pc:chgData name="RICARDO HUMBERTO SEVILLA AGUILAR" userId="S::rsevilla@cnsf.gob.mx::94c9c77e-ccbf-4b74-aeeb-01ce0f31e326" providerId="AD" clId="Web-{4A05A97A-4031-4F2F-86ED-F3BEB4BA0C34}" dt="2021-10-19T04:53:56.020" v="295" actId="20577"/>
        <pc:sldMkLst>
          <pc:docMk/>
          <pc:sldMk cId="3477944932" sldId="431"/>
        </pc:sldMkLst>
        <pc:spChg chg="mod">
          <ac:chgData name="RICARDO HUMBERTO SEVILLA AGUILAR" userId="S::rsevilla@cnsf.gob.mx::94c9c77e-ccbf-4b74-aeeb-01ce0f31e326" providerId="AD" clId="Web-{4A05A97A-4031-4F2F-86ED-F3BEB4BA0C34}" dt="2021-10-19T04:53:56.020" v="295" actId="20577"/>
          <ac:spMkLst>
            <pc:docMk/>
            <pc:sldMk cId="3477944932" sldId="431"/>
            <ac:spMk id="926" creationId="{00000000-0000-0000-0000-000000000000}"/>
          </ac:spMkLst>
        </pc:spChg>
      </pc:sldChg>
      <pc:sldChg chg="modSp">
        <pc:chgData name="RICARDO HUMBERTO SEVILLA AGUILAR" userId="S::rsevilla@cnsf.gob.mx::94c9c77e-ccbf-4b74-aeeb-01ce0f31e326" providerId="AD" clId="Web-{4A05A97A-4031-4F2F-86ED-F3BEB4BA0C34}" dt="2021-10-19T05:32:41.052" v="530" actId="20577"/>
        <pc:sldMkLst>
          <pc:docMk/>
          <pc:sldMk cId="95117171" sldId="432"/>
        </pc:sldMkLst>
        <pc:spChg chg="mod">
          <ac:chgData name="RICARDO HUMBERTO SEVILLA AGUILAR" userId="S::rsevilla@cnsf.gob.mx::94c9c77e-ccbf-4b74-aeeb-01ce0f31e326" providerId="AD" clId="Web-{4A05A97A-4031-4F2F-86ED-F3BEB4BA0C34}" dt="2021-10-19T05:32:41.052" v="530" actId="20577"/>
          <ac:spMkLst>
            <pc:docMk/>
            <pc:sldMk cId="95117171" sldId="432"/>
            <ac:spMk id="926" creationId="{00000000-0000-0000-0000-000000000000}"/>
          </ac:spMkLst>
        </pc:spChg>
      </pc:sldChg>
      <pc:sldChg chg="modSp">
        <pc:chgData name="RICARDO HUMBERTO SEVILLA AGUILAR" userId="S::rsevilla@cnsf.gob.mx::94c9c77e-ccbf-4b74-aeeb-01ce0f31e326" providerId="AD" clId="Web-{4A05A97A-4031-4F2F-86ED-F3BEB4BA0C34}" dt="2021-10-19T05:12:25.380" v="396" actId="20577"/>
        <pc:sldMkLst>
          <pc:docMk/>
          <pc:sldMk cId="3346306037" sldId="433"/>
        </pc:sldMkLst>
        <pc:spChg chg="mod">
          <ac:chgData name="RICARDO HUMBERTO SEVILLA AGUILAR" userId="S::rsevilla@cnsf.gob.mx::94c9c77e-ccbf-4b74-aeeb-01ce0f31e326" providerId="AD" clId="Web-{4A05A97A-4031-4F2F-86ED-F3BEB4BA0C34}" dt="2021-10-19T05:12:25.380" v="396" actId="20577"/>
          <ac:spMkLst>
            <pc:docMk/>
            <pc:sldMk cId="3346306037" sldId="433"/>
            <ac:spMk id="926" creationId="{00000000-0000-0000-0000-000000000000}"/>
          </ac:spMkLst>
        </pc:spChg>
      </pc:sldChg>
      <pc:sldChg chg="modSp">
        <pc:chgData name="RICARDO HUMBERTO SEVILLA AGUILAR" userId="S::rsevilla@cnsf.gob.mx::94c9c77e-ccbf-4b74-aeeb-01ce0f31e326" providerId="AD" clId="Web-{4A05A97A-4031-4F2F-86ED-F3BEB4BA0C34}" dt="2021-10-19T05:12:13.504" v="388" actId="20577"/>
        <pc:sldMkLst>
          <pc:docMk/>
          <pc:sldMk cId="3703590717" sldId="434"/>
        </pc:sldMkLst>
        <pc:spChg chg="mod">
          <ac:chgData name="RICARDO HUMBERTO SEVILLA AGUILAR" userId="S::rsevilla@cnsf.gob.mx::94c9c77e-ccbf-4b74-aeeb-01ce0f31e326" providerId="AD" clId="Web-{4A05A97A-4031-4F2F-86ED-F3BEB4BA0C34}" dt="2021-10-19T05:12:13.504" v="388" actId="20577"/>
          <ac:spMkLst>
            <pc:docMk/>
            <pc:sldMk cId="3703590717" sldId="434"/>
            <ac:spMk id="926" creationId="{00000000-0000-0000-0000-000000000000}"/>
          </ac:spMkLst>
        </pc:spChg>
      </pc:sldChg>
      <pc:sldChg chg="modSp">
        <pc:chgData name="RICARDO HUMBERTO SEVILLA AGUILAR" userId="S::rsevilla@cnsf.gob.mx::94c9c77e-ccbf-4b74-aeeb-01ce0f31e326" providerId="AD" clId="Web-{4A05A97A-4031-4F2F-86ED-F3BEB4BA0C34}" dt="2021-10-19T05:13:09.912" v="398" actId="20577"/>
        <pc:sldMkLst>
          <pc:docMk/>
          <pc:sldMk cId="493323133" sldId="435"/>
        </pc:sldMkLst>
        <pc:spChg chg="mod">
          <ac:chgData name="RICARDO HUMBERTO SEVILLA AGUILAR" userId="S::rsevilla@cnsf.gob.mx::94c9c77e-ccbf-4b74-aeeb-01ce0f31e326" providerId="AD" clId="Web-{4A05A97A-4031-4F2F-86ED-F3BEB4BA0C34}" dt="2021-10-19T05:13:09.912" v="398" actId="20577"/>
          <ac:spMkLst>
            <pc:docMk/>
            <pc:sldMk cId="493323133" sldId="435"/>
            <ac:spMk id="926" creationId="{00000000-0000-0000-0000-000000000000}"/>
          </ac:spMkLst>
        </pc:spChg>
      </pc:sldChg>
      <pc:sldChg chg="modSp">
        <pc:chgData name="RICARDO HUMBERTO SEVILLA AGUILAR" userId="S::rsevilla@cnsf.gob.mx::94c9c77e-ccbf-4b74-aeeb-01ce0f31e326" providerId="AD" clId="Web-{4A05A97A-4031-4F2F-86ED-F3BEB4BA0C34}" dt="2021-10-19T05:13:57.289" v="399" actId="20577"/>
        <pc:sldMkLst>
          <pc:docMk/>
          <pc:sldMk cId="194876794" sldId="436"/>
        </pc:sldMkLst>
        <pc:spChg chg="mod">
          <ac:chgData name="RICARDO HUMBERTO SEVILLA AGUILAR" userId="S::rsevilla@cnsf.gob.mx::94c9c77e-ccbf-4b74-aeeb-01ce0f31e326" providerId="AD" clId="Web-{4A05A97A-4031-4F2F-86ED-F3BEB4BA0C34}" dt="2021-10-19T05:13:57.289" v="399" actId="20577"/>
          <ac:spMkLst>
            <pc:docMk/>
            <pc:sldMk cId="194876794" sldId="436"/>
            <ac:spMk id="926" creationId="{00000000-0000-0000-0000-000000000000}"/>
          </ac:spMkLst>
        </pc:spChg>
      </pc:sldChg>
      <pc:sldChg chg="modSp">
        <pc:chgData name="RICARDO HUMBERTO SEVILLA AGUILAR" userId="S::rsevilla@cnsf.gob.mx::94c9c77e-ccbf-4b74-aeeb-01ce0f31e326" providerId="AD" clId="Web-{4A05A97A-4031-4F2F-86ED-F3BEB4BA0C34}" dt="2021-10-19T05:35:57.171" v="554" actId="20577"/>
        <pc:sldMkLst>
          <pc:docMk/>
          <pc:sldMk cId="361098544" sldId="438"/>
        </pc:sldMkLst>
        <pc:spChg chg="mod">
          <ac:chgData name="RICARDO HUMBERTO SEVILLA AGUILAR" userId="S::rsevilla@cnsf.gob.mx::94c9c77e-ccbf-4b74-aeeb-01ce0f31e326" providerId="AD" clId="Web-{4A05A97A-4031-4F2F-86ED-F3BEB4BA0C34}" dt="2021-10-19T05:35:57.171" v="554" actId="20577"/>
          <ac:spMkLst>
            <pc:docMk/>
            <pc:sldMk cId="361098544" sldId="438"/>
            <ac:spMk id="926" creationId="{00000000-0000-0000-0000-000000000000}"/>
          </ac:spMkLst>
        </pc:spChg>
      </pc:sldChg>
      <pc:sldChg chg="modSp">
        <pc:chgData name="RICARDO HUMBERTO SEVILLA AGUILAR" userId="S::rsevilla@cnsf.gob.mx::94c9c77e-ccbf-4b74-aeeb-01ce0f31e326" providerId="AD" clId="Web-{4A05A97A-4031-4F2F-86ED-F3BEB4BA0C34}" dt="2021-10-19T05:36:42.094" v="555" actId="20577"/>
        <pc:sldMkLst>
          <pc:docMk/>
          <pc:sldMk cId="1831670609" sldId="439"/>
        </pc:sldMkLst>
        <pc:spChg chg="mod">
          <ac:chgData name="RICARDO HUMBERTO SEVILLA AGUILAR" userId="S::rsevilla@cnsf.gob.mx::94c9c77e-ccbf-4b74-aeeb-01ce0f31e326" providerId="AD" clId="Web-{4A05A97A-4031-4F2F-86ED-F3BEB4BA0C34}" dt="2021-10-19T05:36:42.094" v="555" actId="20577"/>
          <ac:spMkLst>
            <pc:docMk/>
            <pc:sldMk cId="1831670609" sldId="439"/>
            <ac:spMk id="926" creationId="{00000000-0000-0000-0000-000000000000}"/>
          </ac:spMkLst>
        </pc:spChg>
      </pc:sldChg>
      <pc:sldChg chg="modSp">
        <pc:chgData name="RICARDO HUMBERTO SEVILLA AGUILAR" userId="S::rsevilla@cnsf.gob.mx::94c9c77e-ccbf-4b74-aeeb-01ce0f31e326" providerId="AD" clId="Web-{4A05A97A-4031-4F2F-86ED-F3BEB4BA0C34}" dt="2021-10-19T05:38:21.597" v="594" actId="20577"/>
        <pc:sldMkLst>
          <pc:docMk/>
          <pc:sldMk cId="574908560" sldId="440"/>
        </pc:sldMkLst>
        <pc:spChg chg="mod">
          <ac:chgData name="RICARDO HUMBERTO SEVILLA AGUILAR" userId="S::rsevilla@cnsf.gob.mx::94c9c77e-ccbf-4b74-aeeb-01ce0f31e326" providerId="AD" clId="Web-{4A05A97A-4031-4F2F-86ED-F3BEB4BA0C34}" dt="2021-10-19T05:38:21.597" v="594" actId="20577"/>
          <ac:spMkLst>
            <pc:docMk/>
            <pc:sldMk cId="574908560" sldId="440"/>
            <ac:spMk id="926" creationId="{00000000-0000-0000-0000-000000000000}"/>
          </ac:spMkLst>
        </pc:spChg>
      </pc:sldChg>
      <pc:sldChg chg="modSp">
        <pc:chgData name="RICARDO HUMBERTO SEVILLA AGUILAR" userId="S::rsevilla@cnsf.gob.mx::94c9c77e-ccbf-4b74-aeeb-01ce0f31e326" providerId="AD" clId="Web-{4A05A97A-4031-4F2F-86ED-F3BEB4BA0C34}" dt="2021-10-19T05:39:53.693" v="637" actId="20577"/>
        <pc:sldMkLst>
          <pc:docMk/>
          <pc:sldMk cId="3815345539" sldId="441"/>
        </pc:sldMkLst>
        <pc:spChg chg="mod">
          <ac:chgData name="RICARDO HUMBERTO SEVILLA AGUILAR" userId="S::rsevilla@cnsf.gob.mx::94c9c77e-ccbf-4b74-aeeb-01ce0f31e326" providerId="AD" clId="Web-{4A05A97A-4031-4F2F-86ED-F3BEB4BA0C34}" dt="2021-10-19T05:39:53.693" v="637" actId="20577"/>
          <ac:spMkLst>
            <pc:docMk/>
            <pc:sldMk cId="3815345539" sldId="441"/>
            <ac:spMk id="926" creationId="{00000000-0000-0000-0000-000000000000}"/>
          </ac:spMkLst>
        </pc:spChg>
      </pc:sldChg>
      <pc:sldChg chg="modSp">
        <pc:chgData name="RICARDO HUMBERTO SEVILLA AGUILAR" userId="S::rsevilla@cnsf.gob.mx::94c9c77e-ccbf-4b74-aeeb-01ce0f31e326" providerId="AD" clId="Web-{4A05A97A-4031-4F2F-86ED-F3BEB4BA0C34}" dt="2021-10-19T05:50:49.056" v="716" actId="20577"/>
        <pc:sldMkLst>
          <pc:docMk/>
          <pc:sldMk cId="961585042" sldId="442"/>
        </pc:sldMkLst>
        <pc:spChg chg="mod">
          <ac:chgData name="RICARDO HUMBERTO SEVILLA AGUILAR" userId="S::rsevilla@cnsf.gob.mx::94c9c77e-ccbf-4b74-aeeb-01ce0f31e326" providerId="AD" clId="Web-{4A05A97A-4031-4F2F-86ED-F3BEB4BA0C34}" dt="2021-10-19T05:50:49.056" v="716" actId="20577"/>
          <ac:spMkLst>
            <pc:docMk/>
            <pc:sldMk cId="961585042" sldId="442"/>
            <ac:spMk id="926" creationId="{00000000-0000-0000-0000-000000000000}"/>
          </ac:spMkLst>
        </pc:spChg>
      </pc:sldChg>
      <pc:sldChg chg="modSp">
        <pc:chgData name="RICARDO HUMBERTO SEVILLA AGUILAR" userId="S::rsevilla@cnsf.gob.mx::94c9c77e-ccbf-4b74-aeeb-01ce0f31e326" providerId="AD" clId="Web-{4A05A97A-4031-4F2F-86ED-F3BEB4BA0C34}" dt="2021-10-19T05:40:39.320" v="639" actId="20577"/>
        <pc:sldMkLst>
          <pc:docMk/>
          <pc:sldMk cId="2027652976" sldId="443"/>
        </pc:sldMkLst>
        <pc:spChg chg="mod">
          <ac:chgData name="RICARDO HUMBERTO SEVILLA AGUILAR" userId="S::rsevilla@cnsf.gob.mx::94c9c77e-ccbf-4b74-aeeb-01ce0f31e326" providerId="AD" clId="Web-{4A05A97A-4031-4F2F-86ED-F3BEB4BA0C34}" dt="2021-10-19T05:40:39.320" v="639" actId="20577"/>
          <ac:spMkLst>
            <pc:docMk/>
            <pc:sldMk cId="2027652976" sldId="443"/>
            <ac:spMk id="926" creationId="{00000000-0000-0000-0000-000000000000}"/>
          </ac:spMkLst>
        </pc:spChg>
      </pc:sldChg>
      <pc:sldChg chg="modSp">
        <pc:chgData name="RICARDO HUMBERTO SEVILLA AGUILAR" userId="S::rsevilla@cnsf.gob.mx::94c9c77e-ccbf-4b74-aeeb-01ce0f31e326" providerId="AD" clId="Web-{4A05A97A-4031-4F2F-86ED-F3BEB4BA0C34}" dt="2021-10-19T05:21:11.606" v="486" actId="20577"/>
        <pc:sldMkLst>
          <pc:docMk/>
          <pc:sldMk cId="3630514951" sldId="444"/>
        </pc:sldMkLst>
        <pc:spChg chg="mod">
          <ac:chgData name="RICARDO HUMBERTO SEVILLA AGUILAR" userId="S::rsevilla@cnsf.gob.mx::94c9c77e-ccbf-4b74-aeeb-01ce0f31e326" providerId="AD" clId="Web-{4A05A97A-4031-4F2F-86ED-F3BEB4BA0C34}" dt="2021-10-19T05:21:11.606" v="486" actId="20577"/>
          <ac:spMkLst>
            <pc:docMk/>
            <pc:sldMk cId="3630514951" sldId="444"/>
            <ac:spMk id="926" creationId="{00000000-0000-0000-0000-000000000000}"/>
          </ac:spMkLst>
        </pc:spChg>
      </pc:sldChg>
      <pc:sldChg chg="modSp">
        <pc:chgData name="RICARDO HUMBERTO SEVILLA AGUILAR" userId="S::rsevilla@cnsf.gob.mx::94c9c77e-ccbf-4b74-aeeb-01ce0f31e326" providerId="AD" clId="Web-{4A05A97A-4031-4F2F-86ED-F3BEB4BA0C34}" dt="2021-10-19T05:46:01.704" v="705" actId="20577"/>
        <pc:sldMkLst>
          <pc:docMk/>
          <pc:sldMk cId="1479351321" sldId="445"/>
        </pc:sldMkLst>
        <pc:spChg chg="mod">
          <ac:chgData name="RICARDO HUMBERTO SEVILLA AGUILAR" userId="S::rsevilla@cnsf.gob.mx::94c9c77e-ccbf-4b74-aeeb-01ce0f31e326" providerId="AD" clId="Web-{4A05A97A-4031-4F2F-86ED-F3BEB4BA0C34}" dt="2021-10-19T05:46:01.704" v="705" actId="20577"/>
          <ac:spMkLst>
            <pc:docMk/>
            <pc:sldMk cId="1479351321" sldId="445"/>
            <ac:spMk id="926" creationId="{00000000-0000-0000-0000-000000000000}"/>
          </ac:spMkLst>
        </pc:spChg>
      </pc:sldChg>
      <pc:sldChg chg="modSp">
        <pc:chgData name="RICARDO HUMBERTO SEVILLA AGUILAR" userId="S::rsevilla@cnsf.gob.mx::94c9c77e-ccbf-4b74-aeeb-01ce0f31e326" providerId="AD" clId="Web-{4A05A97A-4031-4F2F-86ED-F3BEB4BA0C34}" dt="2021-10-19T05:51:52.386" v="717" actId="20577"/>
        <pc:sldMkLst>
          <pc:docMk/>
          <pc:sldMk cId="3649517310" sldId="447"/>
        </pc:sldMkLst>
        <pc:spChg chg="mod">
          <ac:chgData name="RICARDO HUMBERTO SEVILLA AGUILAR" userId="S::rsevilla@cnsf.gob.mx::94c9c77e-ccbf-4b74-aeeb-01ce0f31e326" providerId="AD" clId="Web-{4A05A97A-4031-4F2F-86ED-F3BEB4BA0C34}" dt="2021-10-19T05:51:52.386" v="717" actId="20577"/>
          <ac:spMkLst>
            <pc:docMk/>
            <pc:sldMk cId="3649517310" sldId="447"/>
            <ac:spMk id="926" creationId="{00000000-0000-0000-0000-000000000000}"/>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6f39c49baf_3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6f39c49baf_3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10376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6ed1d3ee59_0_100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6ed1d3ee59_0_10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88248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6f39c49baf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6f39c49baf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628134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49258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744970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6f39c49baf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6f39c49baf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61109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58287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83612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185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95331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6ed1d3ee59_0_10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6ed1d3ee59_0_10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36712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97182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29706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23798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1524282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6ed1d3ee59_0_100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6ed1d3ee59_0_10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40998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6f39c49baf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6f39c49baf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74399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9444630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127561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6f39c49baf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6f39c49baf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33834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6ed1d3ee59_0_10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6ed1d3ee59_0_10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906030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29790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40913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50024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266702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9214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32229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861827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465675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2765701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6"/>
        <p:cNvGrpSpPr/>
        <p:nvPr/>
      </p:nvGrpSpPr>
      <p:grpSpPr>
        <a:xfrm>
          <a:off x="0" y="0"/>
          <a:ext cx="0" cy="0"/>
          <a:chOff x="0" y="0"/>
          <a:chExt cx="0" cy="0"/>
        </a:xfrm>
      </p:grpSpPr>
      <p:sp>
        <p:nvSpPr>
          <p:cNvPr id="1587" name="Google Shape;1587;g6f39c49baf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8" name="Google Shape;1588;g6f39c49baf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1445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6ed1d3ee59_0_10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6ed1d3ee59_0_10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809079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123610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508031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506348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369417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7205278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631726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249568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752969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414297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8388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6ed1d3ee59_0_100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6ed1d3ee59_0_10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914029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p:cNvGrpSpPr/>
        <p:nvPr/>
      </p:nvGrpSpPr>
      <p:grpSpPr>
        <a:xfrm>
          <a:off x="0" y="0"/>
          <a:ext cx="0" cy="0"/>
          <a:chOff x="0" y="0"/>
          <a:chExt cx="0" cy="0"/>
        </a:xfrm>
      </p:grpSpPr>
      <p:sp>
        <p:nvSpPr>
          <p:cNvPr id="693" name="Google Shape;693;g71e807b215_2_32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71e807b215_2_32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49832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336791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804109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6ed1d3ee59_0_100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6ed1d3ee59_0_10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369518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6f39c49baf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6f39c49baf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652713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167618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p:cNvGrpSpPr/>
        <p:nvPr/>
      </p:nvGrpSpPr>
      <p:grpSpPr>
        <a:xfrm>
          <a:off x="0" y="0"/>
          <a:ext cx="0" cy="0"/>
          <a:chOff x="0" y="0"/>
          <a:chExt cx="0" cy="0"/>
        </a:xfrm>
      </p:grpSpPr>
      <p:sp>
        <p:nvSpPr>
          <p:cNvPr id="693" name="Google Shape;693;g71e807b215_2_32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71e807b215_2_32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947204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250919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
        <p:cNvGrpSpPr/>
        <p:nvPr/>
      </p:nvGrpSpPr>
      <p:grpSpPr>
        <a:xfrm>
          <a:off x="0" y="0"/>
          <a:ext cx="0" cy="0"/>
          <a:chOff x="0" y="0"/>
          <a:chExt cx="0" cy="0"/>
        </a:xfrm>
      </p:grpSpPr>
      <p:sp>
        <p:nvSpPr>
          <p:cNvPr id="490" name="Google Shape;490;gc0d2a5a07d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 name="Google Shape;491;gc0d2a5a07d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6f39c49baf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6f39c49baf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22328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1239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
        <p:cNvGrpSpPr/>
        <p:nvPr/>
      </p:nvGrpSpPr>
      <p:grpSpPr>
        <a:xfrm>
          <a:off x="0" y="0"/>
          <a:ext cx="0" cy="0"/>
          <a:chOff x="0" y="0"/>
          <a:chExt cx="0" cy="0"/>
        </a:xfrm>
      </p:grpSpPr>
      <p:sp>
        <p:nvSpPr>
          <p:cNvPr id="709" name="Google Shape;709;g6ed1d3ee59_0_10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 name="Google Shape;710;g6ed1d3ee59_0_10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a:t>Son nuevas </a:t>
            </a:r>
            <a:r>
              <a:rPr lang="es-MX">
                <a:sym typeface="Wingdings" panose="05000000000000000000" pitchFamily="2" charset="2"/>
              </a:rPr>
              <a:t></a:t>
            </a:r>
            <a:endParaRPr/>
          </a:p>
        </p:txBody>
      </p:sp>
    </p:spTree>
    <p:extLst>
      <p:ext uri="{BB962C8B-B14F-4D97-AF65-F5344CB8AC3E}">
        <p14:creationId xmlns:p14="http://schemas.microsoft.com/office/powerpoint/2010/main" val="41999638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Driving Center Company Profile by Slidesgo"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569700" y="817952"/>
            <a:ext cx="3000600" cy="20526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5200">
                <a:latin typeface="Krona One"/>
                <a:ea typeface="Krona One"/>
                <a:cs typeface="Krona One"/>
                <a:sym typeface="Krona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1569700" y="2960400"/>
            <a:ext cx="1805700" cy="627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400">
                <a:solidFill>
                  <a:srgbClr val="FFFFFF"/>
                </a:solidFill>
                <a:latin typeface="Ubuntu"/>
                <a:ea typeface="Ubuntu"/>
                <a:cs typeface="Ubuntu"/>
                <a:sym typeface="Ubuntu"/>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‹Nº›</a:t>
            </a:fld>
            <a:endParaRPr/>
          </a:p>
        </p:txBody>
      </p:sp>
      <p:sp>
        <p:nvSpPr>
          <p:cNvPr id="12" name="Google Shape;12;p2"/>
          <p:cNvSpPr/>
          <p:nvPr/>
        </p:nvSpPr>
        <p:spPr>
          <a:xfrm>
            <a:off x="127475" y="2332800"/>
            <a:ext cx="9898655" cy="2539956"/>
          </a:xfrm>
          <a:custGeom>
            <a:avLst/>
            <a:gdLst/>
            <a:ahLst/>
            <a:cxnLst/>
            <a:rect l="l" t="t" r="r" b="b"/>
            <a:pathLst>
              <a:path w="255268" h="56544" extrusionOk="0">
                <a:moveTo>
                  <a:pt x="182194" y="0"/>
                </a:moveTo>
                <a:cubicBezTo>
                  <a:pt x="148857" y="0"/>
                  <a:pt x="131413" y="9664"/>
                  <a:pt x="123189" y="16564"/>
                </a:cubicBezTo>
                <a:cubicBezTo>
                  <a:pt x="112292" y="25742"/>
                  <a:pt x="109040" y="32980"/>
                  <a:pt x="89149" y="32980"/>
                </a:cubicBezTo>
                <a:cubicBezTo>
                  <a:pt x="85825" y="32980"/>
                  <a:pt x="82037" y="32778"/>
                  <a:pt x="77670" y="32349"/>
                </a:cubicBezTo>
                <a:cubicBezTo>
                  <a:pt x="77260" y="32278"/>
                  <a:pt x="76851" y="32278"/>
                  <a:pt x="76370" y="32278"/>
                </a:cubicBezTo>
                <a:cubicBezTo>
                  <a:pt x="72626" y="32085"/>
                  <a:pt x="68929" y="31997"/>
                  <a:pt x="65301" y="31997"/>
                </a:cubicBezTo>
                <a:cubicBezTo>
                  <a:pt x="29217" y="31997"/>
                  <a:pt x="0" y="40701"/>
                  <a:pt x="0" y="40701"/>
                </a:cubicBezTo>
                <a:lnTo>
                  <a:pt x="410" y="54777"/>
                </a:lnTo>
                <a:lnTo>
                  <a:pt x="236656" y="56543"/>
                </a:lnTo>
                <a:cubicBezTo>
                  <a:pt x="236656" y="56543"/>
                  <a:pt x="255268" y="4141"/>
                  <a:pt x="193793" y="368"/>
                </a:cubicBezTo>
                <a:cubicBezTo>
                  <a:pt x="189728" y="117"/>
                  <a:pt x="185865" y="0"/>
                  <a:pt x="182194" y="0"/>
                </a:cubicBezTo>
                <a:close/>
              </a:path>
            </a:pathLst>
          </a:custGeom>
          <a:solidFill>
            <a:srgbClr val="336574">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0" y="4350900"/>
            <a:ext cx="9144000" cy="792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927875" y="4347479"/>
            <a:ext cx="387600" cy="196500"/>
          </a:xfrm>
          <a:prstGeom prst="parallelogram">
            <a:avLst>
              <a:gd name="adj" fmla="val 9148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15;p2"/>
          <p:cNvGrpSpPr/>
          <p:nvPr/>
        </p:nvGrpSpPr>
        <p:grpSpPr>
          <a:xfrm>
            <a:off x="3389744" y="4759529"/>
            <a:ext cx="563794" cy="390619"/>
            <a:chOff x="3394506" y="4742861"/>
            <a:chExt cx="563794" cy="390619"/>
          </a:xfrm>
        </p:grpSpPr>
        <p:sp>
          <p:nvSpPr>
            <p:cNvPr id="16" name="Google Shape;16;p2"/>
            <p:cNvSpPr/>
            <p:nvPr/>
          </p:nvSpPr>
          <p:spPr>
            <a:xfrm>
              <a:off x="3570700" y="4742861"/>
              <a:ext cx="387600" cy="196500"/>
            </a:xfrm>
            <a:prstGeom prst="parallelogram">
              <a:avLst>
                <a:gd name="adj" fmla="val 9148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394506" y="4936979"/>
              <a:ext cx="387600" cy="196500"/>
            </a:xfrm>
            <a:prstGeom prst="parallelogram">
              <a:avLst>
                <a:gd name="adj" fmla="val 9148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18;p2"/>
          <p:cNvGrpSpPr/>
          <p:nvPr/>
        </p:nvGrpSpPr>
        <p:grpSpPr>
          <a:xfrm>
            <a:off x="-1255789" y="1805"/>
            <a:ext cx="2699228" cy="5242522"/>
            <a:chOff x="-1255789" y="-99025"/>
            <a:chExt cx="2699228" cy="5242522"/>
          </a:xfrm>
        </p:grpSpPr>
        <p:grpSp>
          <p:nvGrpSpPr>
            <p:cNvPr id="19" name="Google Shape;19;p2"/>
            <p:cNvGrpSpPr/>
            <p:nvPr/>
          </p:nvGrpSpPr>
          <p:grpSpPr>
            <a:xfrm>
              <a:off x="-66750" y="-99025"/>
              <a:ext cx="246027" cy="5242522"/>
              <a:chOff x="-66750" y="-99025"/>
              <a:chExt cx="246027" cy="5242522"/>
            </a:xfrm>
          </p:grpSpPr>
          <p:sp>
            <p:nvSpPr>
              <p:cNvPr id="20" name="Google Shape;20;p2"/>
              <p:cNvSpPr/>
              <p:nvPr/>
            </p:nvSpPr>
            <p:spPr>
              <a:xfrm>
                <a:off x="-66750" y="-99025"/>
                <a:ext cx="246026" cy="5242522"/>
              </a:xfrm>
              <a:custGeom>
                <a:avLst/>
                <a:gdLst/>
                <a:ahLst/>
                <a:cxnLst/>
                <a:rect l="l" t="t" r="r" b="b"/>
                <a:pathLst>
                  <a:path w="1281" h="24919" extrusionOk="0">
                    <a:moveTo>
                      <a:pt x="69" y="0"/>
                    </a:moveTo>
                    <a:cubicBezTo>
                      <a:pt x="31" y="0"/>
                      <a:pt x="0" y="34"/>
                      <a:pt x="0" y="72"/>
                    </a:cubicBezTo>
                    <a:lnTo>
                      <a:pt x="0" y="24918"/>
                    </a:lnTo>
                    <a:lnTo>
                      <a:pt x="1280" y="24918"/>
                    </a:lnTo>
                    <a:lnTo>
                      <a:pt x="1280" y="72"/>
                    </a:lnTo>
                    <a:cubicBezTo>
                      <a:pt x="1280" y="34"/>
                      <a:pt x="1249" y="0"/>
                      <a:pt x="12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5775" y="-99025"/>
                <a:ext cx="103502" cy="5242522"/>
              </a:xfrm>
              <a:custGeom>
                <a:avLst/>
                <a:gdLst/>
                <a:ahLst/>
                <a:cxnLst/>
                <a:rect l="l" t="t" r="r" b="b"/>
                <a:pathLst>
                  <a:path w="1281" h="24919" extrusionOk="0">
                    <a:moveTo>
                      <a:pt x="69" y="0"/>
                    </a:moveTo>
                    <a:cubicBezTo>
                      <a:pt x="31" y="0"/>
                      <a:pt x="0" y="34"/>
                      <a:pt x="0" y="72"/>
                    </a:cubicBezTo>
                    <a:lnTo>
                      <a:pt x="0" y="24918"/>
                    </a:lnTo>
                    <a:lnTo>
                      <a:pt x="1280" y="24918"/>
                    </a:lnTo>
                    <a:lnTo>
                      <a:pt x="1280" y="72"/>
                    </a:lnTo>
                    <a:cubicBezTo>
                      <a:pt x="1280" y="34"/>
                      <a:pt x="1249" y="0"/>
                      <a:pt x="121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22;p2"/>
            <p:cNvSpPr/>
            <p:nvPr/>
          </p:nvSpPr>
          <p:spPr>
            <a:xfrm>
              <a:off x="-587271" y="533756"/>
              <a:ext cx="2030710" cy="765299"/>
            </a:xfrm>
            <a:custGeom>
              <a:avLst/>
              <a:gdLst/>
              <a:ahLst/>
              <a:cxnLst/>
              <a:rect l="l" t="t" r="r" b="b"/>
              <a:pathLst>
                <a:path w="10574" h="3985" extrusionOk="0">
                  <a:moveTo>
                    <a:pt x="197" y="1"/>
                  </a:moveTo>
                  <a:cubicBezTo>
                    <a:pt x="77" y="1"/>
                    <a:pt x="1" y="132"/>
                    <a:pt x="60" y="238"/>
                  </a:cubicBezTo>
                  <a:lnTo>
                    <a:pt x="1002" y="1914"/>
                  </a:lnTo>
                  <a:cubicBezTo>
                    <a:pt x="1030" y="1962"/>
                    <a:pt x="1030" y="2020"/>
                    <a:pt x="1002" y="2068"/>
                  </a:cubicBezTo>
                  <a:lnTo>
                    <a:pt x="60" y="3747"/>
                  </a:lnTo>
                  <a:cubicBezTo>
                    <a:pt x="1" y="3854"/>
                    <a:pt x="77" y="3984"/>
                    <a:pt x="197" y="3984"/>
                  </a:cubicBezTo>
                  <a:lnTo>
                    <a:pt x="9376" y="3984"/>
                  </a:lnTo>
                  <a:cubicBezTo>
                    <a:pt x="9434" y="3984"/>
                    <a:pt x="9490" y="3954"/>
                    <a:pt x="9517" y="3902"/>
                  </a:cubicBezTo>
                  <a:lnTo>
                    <a:pt x="10546" y="2068"/>
                  </a:lnTo>
                  <a:cubicBezTo>
                    <a:pt x="10574" y="2020"/>
                    <a:pt x="10574" y="1962"/>
                    <a:pt x="10546" y="1914"/>
                  </a:cubicBezTo>
                  <a:lnTo>
                    <a:pt x="9517" y="80"/>
                  </a:lnTo>
                  <a:cubicBezTo>
                    <a:pt x="9490" y="32"/>
                    <a:pt x="9434" y="1"/>
                    <a:pt x="9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255789" y="1631869"/>
              <a:ext cx="2031286" cy="765299"/>
            </a:xfrm>
            <a:custGeom>
              <a:avLst/>
              <a:gdLst/>
              <a:ahLst/>
              <a:cxnLst/>
              <a:rect l="l" t="t" r="r" b="b"/>
              <a:pathLst>
                <a:path w="10577" h="3985" extrusionOk="0">
                  <a:moveTo>
                    <a:pt x="1198" y="0"/>
                  </a:moveTo>
                  <a:cubicBezTo>
                    <a:pt x="1139" y="0"/>
                    <a:pt x="1087" y="32"/>
                    <a:pt x="1057" y="80"/>
                  </a:cubicBezTo>
                  <a:lnTo>
                    <a:pt x="28" y="1913"/>
                  </a:lnTo>
                  <a:cubicBezTo>
                    <a:pt x="1" y="1961"/>
                    <a:pt x="1" y="2020"/>
                    <a:pt x="28" y="2068"/>
                  </a:cubicBezTo>
                  <a:lnTo>
                    <a:pt x="1057" y="3902"/>
                  </a:lnTo>
                  <a:cubicBezTo>
                    <a:pt x="1087" y="3954"/>
                    <a:pt x="1139" y="3984"/>
                    <a:pt x="1198" y="3984"/>
                  </a:cubicBezTo>
                  <a:lnTo>
                    <a:pt x="10376" y="3984"/>
                  </a:lnTo>
                  <a:cubicBezTo>
                    <a:pt x="10497" y="3984"/>
                    <a:pt x="10576" y="3854"/>
                    <a:pt x="10514" y="3747"/>
                  </a:cubicBezTo>
                  <a:lnTo>
                    <a:pt x="9571" y="2068"/>
                  </a:lnTo>
                  <a:cubicBezTo>
                    <a:pt x="9544" y="2020"/>
                    <a:pt x="9544" y="1961"/>
                    <a:pt x="9571" y="1913"/>
                  </a:cubicBezTo>
                  <a:lnTo>
                    <a:pt x="10514" y="238"/>
                  </a:lnTo>
                  <a:cubicBezTo>
                    <a:pt x="10576" y="132"/>
                    <a:pt x="10497" y="0"/>
                    <a:pt x="10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10800000">
              <a:off x="-916120" y="2729982"/>
              <a:ext cx="2031094" cy="765299"/>
            </a:xfrm>
            <a:custGeom>
              <a:avLst/>
              <a:gdLst/>
              <a:ahLst/>
              <a:cxnLst/>
              <a:rect l="l" t="t" r="r" b="b"/>
              <a:pathLst>
                <a:path w="10576" h="3985" extrusionOk="0">
                  <a:moveTo>
                    <a:pt x="1198" y="0"/>
                  </a:moveTo>
                  <a:cubicBezTo>
                    <a:pt x="1139" y="0"/>
                    <a:pt x="1088" y="32"/>
                    <a:pt x="1060" y="79"/>
                  </a:cubicBezTo>
                  <a:lnTo>
                    <a:pt x="28" y="1913"/>
                  </a:lnTo>
                  <a:cubicBezTo>
                    <a:pt x="0" y="1961"/>
                    <a:pt x="0" y="2020"/>
                    <a:pt x="28" y="2068"/>
                  </a:cubicBezTo>
                  <a:lnTo>
                    <a:pt x="1060" y="3901"/>
                  </a:lnTo>
                  <a:cubicBezTo>
                    <a:pt x="1088" y="3953"/>
                    <a:pt x="1139" y="3984"/>
                    <a:pt x="1198" y="3984"/>
                  </a:cubicBezTo>
                  <a:lnTo>
                    <a:pt x="10377" y="3984"/>
                  </a:lnTo>
                  <a:cubicBezTo>
                    <a:pt x="10500" y="3984"/>
                    <a:pt x="10576" y="3850"/>
                    <a:pt x="10518" y="3747"/>
                  </a:cubicBezTo>
                  <a:lnTo>
                    <a:pt x="9571" y="2068"/>
                  </a:lnTo>
                  <a:cubicBezTo>
                    <a:pt x="9548" y="2020"/>
                    <a:pt x="9548" y="1961"/>
                    <a:pt x="9571" y="1913"/>
                  </a:cubicBezTo>
                  <a:lnTo>
                    <a:pt x="10518" y="238"/>
                  </a:lnTo>
                  <a:cubicBezTo>
                    <a:pt x="10576" y="131"/>
                    <a:pt x="10500" y="0"/>
                    <a:pt x="10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10800000" flipH="1">
              <a:off x="-580950" y="908447"/>
              <a:ext cx="2020346" cy="390628"/>
            </a:xfrm>
            <a:custGeom>
              <a:avLst/>
              <a:gdLst/>
              <a:ahLst/>
              <a:cxnLst/>
              <a:rect l="l" t="t" r="r" b="b"/>
              <a:pathLst>
                <a:path w="50170" h="9483" extrusionOk="0">
                  <a:moveTo>
                    <a:pt x="4721" y="9059"/>
                  </a:moveTo>
                  <a:cubicBezTo>
                    <a:pt x="4777" y="9186"/>
                    <a:pt x="4834" y="9356"/>
                    <a:pt x="4834" y="9483"/>
                  </a:cubicBezTo>
                  <a:lnTo>
                    <a:pt x="50169" y="9483"/>
                  </a:lnTo>
                  <a:cubicBezTo>
                    <a:pt x="50169" y="9356"/>
                    <a:pt x="50113" y="9186"/>
                    <a:pt x="50056" y="9059"/>
                  </a:cubicBezTo>
                  <a:lnTo>
                    <a:pt x="45166" y="410"/>
                  </a:lnTo>
                  <a:cubicBezTo>
                    <a:pt x="45053" y="170"/>
                    <a:pt x="44757" y="0"/>
                    <a:pt x="44516" y="0"/>
                  </a:cubicBezTo>
                  <a:lnTo>
                    <a:pt x="891" y="0"/>
                  </a:lnTo>
                  <a:cubicBezTo>
                    <a:pt x="354" y="0"/>
                    <a:pt x="0" y="650"/>
                    <a:pt x="241" y="1117"/>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flipH="1">
              <a:off x="-910750" y="3104647"/>
              <a:ext cx="2020346" cy="390628"/>
            </a:xfrm>
            <a:custGeom>
              <a:avLst/>
              <a:gdLst/>
              <a:ahLst/>
              <a:cxnLst/>
              <a:rect l="l" t="t" r="r" b="b"/>
              <a:pathLst>
                <a:path w="50170" h="9483" extrusionOk="0">
                  <a:moveTo>
                    <a:pt x="4721" y="9059"/>
                  </a:moveTo>
                  <a:cubicBezTo>
                    <a:pt x="4777" y="9186"/>
                    <a:pt x="4834" y="9356"/>
                    <a:pt x="4834" y="9483"/>
                  </a:cubicBezTo>
                  <a:lnTo>
                    <a:pt x="50169" y="9483"/>
                  </a:lnTo>
                  <a:cubicBezTo>
                    <a:pt x="50169" y="9356"/>
                    <a:pt x="50113" y="9186"/>
                    <a:pt x="50056" y="9059"/>
                  </a:cubicBezTo>
                  <a:lnTo>
                    <a:pt x="45166" y="410"/>
                  </a:lnTo>
                  <a:cubicBezTo>
                    <a:pt x="45053" y="170"/>
                    <a:pt x="44757" y="0"/>
                    <a:pt x="44516" y="0"/>
                  </a:cubicBezTo>
                  <a:lnTo>
                    <a:pt x="891" y="0"/>
                  </a:lnTo>
                  <a:cubicBezTo>
                    <a:pt x="354" y="0"/>
                    <a:pt x="0" y="650"/>
                    <a:pt x="241" y="1117"/>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a:off x="-1250325" y="2006547"/>
              <a:ext cx="2020346" cy="390628"/>
            </a:xfrm>
            <a:custGeom>
              <a:avLst/>
              <a:gdLst/>
              <a:ahLst/>
              <a:cxnLst/>
              <a:rect l="l" t="t" r="r" b="b"/>
              <a:pathLst>
                <a:path w="50170" h="9483" extrusionOk="0">
                  <a:moveTo>
                    <a:pt x="4721" y="9059"/>
                  </a:moveTo>
                  <a:cubicBezTo>
                    <a:pt x="4777" y="9186"/>
                    <a:pt x="4834" y="9356"/>
                    <a:pt x="4834" y="9483"/>
                  </a:cubicBezTo>
                  <a:lnTo>
                    <a:pt x="50169" y="9483"/>
                  </a:lnTo>
                  <a:cubicBezTo>
                    <a:pt x="50169" y="9356"/>
                    <a:pt x="50113" y="9186"/>
                    <a:pt x="50056" y="9059"/>
                  </a:cubicBezTo>
                  <a:lnTo>
                    <a:pt x="45166" y="410"/>
                  </a:lnTo>
                  <a:cubicBezTo>
                    <a:pt x="45053" y="170"/>
                    <a:pt x="44757" y="0"/>
                    <a:pt x="44516" y="0"/>
                  </a:cubicBezTo>
                  <a:lnTo>
                    <a:pt x="891" y="0"/>
                  </a:lnTo>
                  <a:cubicBezTo>
                    <a:pt x="354" y="0"/>
                    <a:pt x="0" y="650"/>
                    <a:pt x="241" y="1117"/>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8"/>
        <p:cNvGrpSpPr/>
        <p:nvPr/>
      </p:nvGrpSpPr>
      <p:grpSpPr>
        <a:xfrm>
          <a:off x="0" y="0"/>
          <a:ext cx="0" cy="0"/>
          <a:chOff x="0" y="0"/>
          <a:chExt cx="0" cy="0"/>
        </a:xfrm>
      </p:grpSpPr>
      <p:sp>
        <p:nvSpPr>
          <p:cNvPr id="29" name="Google Shape;29;p3"/>
          <p:cNvSpPr/>
          <p:nvPr/>
        </p:nvSpPr>
        <p:spPr>
          <a:xfrm>
            <a:off x="4572000" y="-125"/>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txBox="1">
            <a:spLocks noGrp="1"/>
          </p:cNvSpPr>
          <p:nvPr>
            <p:ph type="subTitle" idx="1"/>
          </p:nvPr>
        </p:nvSpPr>
        <p:spPr>
          <a:xfrm>
            <a:off x="876875" y="1534538"/>
            <a:ext cx="3039000" cy="10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3000">
                <a:solidFill>
                  <a:srgbClr val="FFFFFF"/>
                </a:solidFill>
                <a:latin typeface="Krona One"/>
                <a:ea typeface="Krona One"/>
                <a:cs typeface="Krona One"/>
                <a:sym typeface="Krona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1" name="Google Shape;31;p3"/>
          <p:cNvSpPr/>
          <p:nvPr/>
        </p:nvSpPr>
        <p:spPr>
          <a:xfrm>
            <a:off x="4564038" y="0"/>
            <a:ext cx="810900" cy="51435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txBox="1">
            <a:spLocks noGrp="1"/>
          </p:cNvSpPr>
          <p:nvPr>
            <p:ph type="title" hasCustomPrompt="1"/>
          </p:nvPr>
        </p:nvSpPr>
        <p:spPr>
          <a:xfrm>
            <a:off x="1808700" y="596814"/>
            <a:ext cx="1194600" cy="69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3" name="Google Shape;33;p3"/>
          <p:cNvSpPr/>
          <p:nvPr/>
        </p:nvSpPr>
        <p:spPr>
          <a:xfrm>
            <a:off x="131999" y="4154250"/>
            <a:ext cx="4548000" cy="2221200"/>
          </a:xfrm>
          <a:prstGeom prst="ellipse">
            <a:avLst/>
          </a:prstGeom>
          <a:solidFill>
            <a:srgbClr val="336574">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427822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4"/>
        <p:cNvGrpSpPr/>
        <p:nvPr/>
      </p:nvGrpSpPr>
      <p:grpSpPr>
        <a:xfrm>
          <a:off x="0" y="0"/>
          <a:ext cx="0" cy="0"/>
          <a:chOff x="0" y="0"/>
          <a:chExt cx="0" cy="0"/>
        </a:xfrm>
      </p:grpSpPr>
      <p:sp>
        <p:nvSpPr>
          <p:cNvPr id="55" name="Google Shape;55;p6"/>
          <p:cNvSpPr txBox="1">
            <a:spLocks noGrp="1"/>
          </p:cNvSpPr>
          <p:nvPr>
            <p:ph type="title"/>
          </p:nvPr>
        </p:nvSpPr>
        <p:spPr>
          <a:xfrm>
            <a:off x="713232" y="403213"/>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
        <p:nvSpPr>
          <p:cNvPr id="56" name="Google Shape;56;p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‹Nº›</a:t>
            </a:fld>
            <a:endParaRPr/>
          </a:p>
        </p:txBody>
      </p:sp>
      <p:sp>
        <p:nvSpPr>
          <p:cNvPr id="57" name="Google Shape;57;p6"/>
          <p:cNvSpPr/>
          <p:nvPr/>
        </p:nvSpPr>
        <p:spPr>
          <a:xfrm>
            <a:off x="-55350" y="1337550"/>
            <a:ext cx="9898655" cy="2539956"/>
          </a:xfrm>
          <a:custGeom>
            <a:avLst/>
            <a:gdLst/>
            <a:ahLst/>
            <a:cxnLst/>
            <a:rect l="l" t="t" r="r" b="b"/>
            <a:pathLst>
              <a:path w="255268" h="56544" extrusionOk="0">
                <a:moveTo>
                  <a:pt x="182194" y="0"/>
                </a:moveTo>
                <a:cubicBezTo>
                  <a:pt x="148857" y="0"/>
                  <a:pt x="131413" y="9664"/>
                  <a:pt x="123189" y="16564"/>
                </a:cubicBezTo>
                <a:cubicBezTo>
                  <a:pt x="112292" y="25742"/>
                  <a:pt x="109040" y="32980"/>
                  <a:pt x="89149" y="32980"/>
                </a:cubicBezTo>
                <a:cubicBezTo>
                  <a:pt x="85825" y="32980"/>
                  <a:pt x="82037" y="32778"/>
                  <a:pt x="77670" y="32349"/>
                </a:cubicBezTo>
                <a:cubicBezTo>
                  <a:pt x="77260" y="32278"/>
                  <a:pt x="76851" y="32278"/>
                  <a:pt x="76370" y="32278"/>
                </a:cubicBezTo>
                <a:cubicBezTo>
                  <a:pt x="72626" y="32085"/>
                  <a:pt x="68929" y="31997"/>
                  <a:pt x="65301" y="31997"/>
                </a:cubicBezTo>
                <a:cubicBezTo>
                  <a:pt x="29217" y="31997"/>
                  <a:pt x="0" y="40701"/>
                  <a:pt x="0" y="40701"/>
                </a:cubicBezTo>
                <a:lnTo>
                  <a:pt x="410" y="54777"/>
                </a:lnTo>
                <a:lnTo>
                  <a:pt x="236656" y="56543"/>
                </a:lnTo>
                <a:cubicBezTo>
                  <a:pt x="236656" y="56543"/>
                  <a:pt x="255268" y="4141"/>
                  <a:pt x="193793" y="368"/>
                </a:cubicBezTo>
                <a:cubicBezTo>
                  <a:pt x="189728" y="117"/>
                  <a:pt x="185865" y="0"/>
                  <a:pt x="182194" y="0"/>
                </a:cubicBezTo>
                <a:close/>
              </a:path>
            </a:pathLst>
          </a:custGeom>
          <a:solidFill>
            <a:srgbClr val="336574">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6"/>
          <p:cNvSpPr/>
          <p:nvPr/>
        </p:nvSpPr>
        <p:spPr>
          <a:xfrm>
            <a:off x="2750" y="3689923"/>
            <a:ext cx="9144000" cy="1449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 name="Google Shape;59;p6"/>
          <p:cNvCxnSpPr/>
          <p:nvPr/>
        </p:nvCxnSpPr>
        <p:spPr>
          <a:xfrm>
            <a:off x="79449" y="4519952"/>
            <a:ext cx="9269400" cy="0"/>
          </a:xfrm>
          <a:prstGeom prst="straightConnector1">
            <a:avLst/>
          </a:prstGeom>
          <a:noFill/>
          <a:ln w="152400" cap="flat" cmpd="sng">
            <a:solidFill>
              <a:schemeClr val="dk2"/>
            </a:solidFill>
            <a:prstDash val="dash"/>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5"/>
        <p:cNvGrpSpPr/>
        <p:nvPr/>
      </p:nvGrpSpPr>
      <p:grpSpPr>
        <a:xfrm>
          <a:off x="0" y="0"/>
          <a:ext cx="0" cy="0"/>
          <a:chOff x="0" y="0"/>
          <a:chExt cx="0" cy="0"/>
        </a:xfrm>
      </p:grpSpPr>
      <p:sp>
        <p:nvSpPr>
          <p:cNvPr id="86" name="Google Shape;86;p9"/>
          <p:cNvSpPr/>
          <p:nvPr/>
        </p:nvSpPr>
        <p:spPr>
          <a:xfrm rot="10800000" flipH="1">
            <a:off x="0" y="-75"/>
            <a:ext cx="3148200" cy="1212900"/>
          </a:xfrm>
          <a:prstGeom prst="rtTriangle">
            <a:avLst/>
          </a:prstGeom>
          <a:solidFill>
            <a:srgbClr val="336574">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9"/>
          <p:cNvSpPr/>
          <p:nvPr/>
        </p:nvSpPr>
        <p:spPr>
          <a:xfrm rot="-3327516">
            <a:off x="3924457" y="1162298"/>
            <a:ext cx="8724844" cy="3908818"/>
          </a:xfrm>
          <a:prstGeom prst="ellipse">
            <a:avLst/>
          </a:prstGeom>
          <a:solidFill>
            <a:srgbClr val="336574">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9"/>
          <p:cNvSpPr txBox="1">
            <a:spLocks noGrp="1"/>
          </p:cNvSpPr>
          <p:nvPr>
            <p:ph type="title"/>
          </p:nvPr>
        </p:nvSpPr>
        <p:spPr>
          <a:xfrm>
            <a:off x="713228" y="1431480"/>
            <a:ext cx="3858900" cy="576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9" name="Google Shape;89;p9"/>
          <p:cNvSpPr txBox="1">
            <a:spLocks noGrp="1"/>
          </p:cNvSpPr>
          <p:nvPr>
            <p:ph type="subTitle" idx="1"/>
          </p:nvPr>
        </p:nvSpPr>
        <p:spPr>
          <a:xfrm>
            <a:off x="713225" y="1971725"/>
            <a:ext cx="3490200" cy="1947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lt1"/>
                </a:solidFill>
              </a:defRPr>
            </a:lvl1pPr>
            <a:lvl2pPr lvl="1" algn="ctr" rtl="0">
              <a:spcBef>
                <a:spcPts val="1600"/>
              </a:spcBef>
              <a:spcAft>
                <a:spcPts val="0"/>
              </a:spcAft>
              <a:buNone/>
              <a:defRPr sz="1600">
                <a:solidFill>
                  <a:schemeClr val="lt1"/>
                </a:solidFill>
              </a:defRPr>
            </a:lvl2pPr>
            <a:lvl3pPr lvl="2" algn="ctr" rtl="0">
              <a:spcBef>
                <a:spcPts val="1600"/>
              </a:spcBef>
              <a:spcAft>
                <a:spcPts val="0"/>
              </a:spcAft>
              <a:buNone/>
              <a:defRPr sz="1600">
                <a:solidFill>
                  <a:schemeClr val="lt1"/>
                </a:solidFill>
              </a:defRPr>
            </a:lvl3pPr>
            <a:lvl4pPr lvl="3" algn="ctr" rtl="0">
              <a:spcBef>
                <a:spcPts val="1600"/>
              </a:spcBef>
              <a:spcAft>
                <a:spcPts val="0"/>
              </a:spcAft>
              <a:buNone/>
              <a:defRPr sz="1600">
                <a:solidFill>
                  <a:schemeClr val="lt1"/>
                </a:solidFill>
              </a:defRPr>
            </a:lvl4pPr>
            <a:lvl5pPr lvl="4" algn="ctr" rtl="0">
              <a:spcBef>
                <a:spcPts val="1600"/>
              </a:spcBef>
              <a:spcAft>
                <a:spcPts val="0"/>
              </a:spcAft>
              <a:buNone/>
              <a:defRPr sz="1600">
                <a:solidFill>
                  <a:schemeClr val="lt1"/>
                </a:solidFill>
              </a:defRPr>
            </a:lvl5pPr>
            <a:lvl6pPr lvl="5" algn="ctr" rtl="0">
              <a:spcBef>
                <a:spcPts val="1600"/>
              </a:spcBef>
              <a:spcAft>
                <a:spcPts val="0"/>
              </a:spcAft>
              <a:buNone/>
              <a:defRPr sz="1600">
                <a:solidFill>
                  <a:schemeClr val="lt1"/>
                </a:solidFill>
              </a:defRPr>
            </a:lvl6pPr>
            <a:lvl7pPr lvl="6" algn="ctr" rtl="0">
              <a:spcBef>
                <a:spcPts val="1600"/>
              </a:spcBef>
              <a:spcAft>
                <a:spcPts val="0"/>
              </a:spcAft>
              <a:buNone/>
              <a:defRPr sz="1600">
                <a:solidFill>
                  <a:schemeClr val="lt1"/>
                </a:solidFill>
              </a:defRPr>
            </a:lvl7pPr>
            <a:lvl8pPr lvl="7" algn="ctr" rtl="0">
              <a:spcBef>
                <a:spcPts val="1600"/>
              </a:spcBef>
              <a:spcAft>
                <a:spcPts val="0"/>
              </a:spcAft>
              <a:buNone/>
              <a:defRPr sz="1600">
                <a:solidFill>
                  <a:schemeClr val="lt1"/>
                </a:solidFill>
              </a:defRPr>
            </a:lvl8pPr>
            <a:lvl9pPr lvl="8" algn="ctr" rtl="0">
              <a:spcBef>
                <a:spcPts val="1600"/>
              </a:spcBef>
              <a:spcAft>
                <a:spcPts val="1600"/>
              </a:spcAft>
              <a:buNone/>
              <a:defRPr sz="1600">
                <a:solidFill>
                  <a:schemeClr val="lt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0"/>
        <p:cNvGrpSpPr/>
        <p:nvPr/>
      </p:nvGrpSpPr>
      <p:grpSpPr>
        <a:xfrm>
          <a:off x="0" y="0"/>
          <a:ext cx="0" cy="0"/>
          <a:chOff x="0" y="0"/>
          <a:chExt cx="0" cy="0"/>
        </a:xfrm>
      </p:grpSpPr>
      <p:sp>
        <p:nvSpPr>
          <p:cNvPr id="91" name="Google Shape;91;p10"/>
          <p:cNvSpPr/>
          <p:nvPr/>
        </p:nvSpPr>
        <p:spPr>
          <a:xfrm rot="-2046914">
            <a:off x="7154697" y="-1077211"/>
            <a:ext cx="10349659" cy="8211979"/>
          </a:xfrm>
          <a:prstGeom prst="ellipse">
            <a:avLst/>
          </a:prstGeom>
          <a:solidFill>
            <a:srgbClr val="FFFFFF">
              <a:alpha val="6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0"/>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‹Nº›</a:t>
            </a:fld>
            <a:endParaRPr/>
          </a:p>
        </p:txBody>
      </p:sp>
      <p:sp>
        <p:nvSpPr>
          <p:cNvPr id="93" name="Google Shape;93;p10"/>
          <p:cNvSpPr txBox="1">
            <a:spLocks noGrp="1"/>
          </p:cNvSpPr>
          <p:nvPr>
            <p:ph type="title"/>
          </p:nvPr>
        </p:nvSpPr>
        <p:spPr>
          <a:xfrm>
            <a:off x="2746400" y="2875322"/>
            <a:ext cx="3666000" cy="395700"/>
          </a:xfrm>
          <a:prstGeom prst="rect">
            <a:avLst/>
          </a:prstGeom>
          <a:solidFill>
            <a:schemeClr val="accent1"/>
          </a:solidFill>
        </p:spPr>
        <p:txBody>
          <a:bodyPr spcFirstLastPara="1" wrap="square" lIns="91425" tIns="91425" rIns="91425" bIns="91425" anchor="ctr" anchorCtr="0">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a:endParaRPr/>
          </a:p>
        </p:txBody>
      </p:sp>
      <p:sp>
        <p:nvSpPr>
          <p:cNvPr id="94" name="Google Shape;94;p10"/>
          <p:cNvSpPr txBox="1">
            <a:spLocks noGrp="1"/>
          </p:cNvSpPr>
          <p:nvPr>
            <p:ph type="subTitle" idx="1"/>
          </p:nvPr>
        </p:nvSpPr>
        <p:spPr>
          <a:xfrm>
            <a:off x="1981475" y="1592431"/>
            <a:ext cx="5190900" cy="9888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000">
                <a:solidFill>
                  <a:srgbClr val="FFFFFF"/>
                </a:solidFill>
              </a:defRPr>
            </a:lvl1pPr>
            <a:lvl2pPr lvl="1" algn="ctr">
              <a:spcBef>
                <a:spcPts val="1600"/>
              </a:spcBef>
              <a:spcAft>
                <a:spcPts val="0"/>
              </a:spcAft>
              <a:buNone/>
              <a:defRPr sz="2000">
                <a:solidFill>
                  <a:srgbClr val="FFFFFF"/>
                </a:solidFill>
              </a:defRPr>
            </a:lvl2pPr>
            <a:lvl3pPr lvl="2" algn="ctr">
              <a:spcBef>
                <a:spcPts val="1600"/>
              </a:spcBef>
              <a:spcAft>
                <a:spcPts val="0"/>
              </a:spcAft>
              <a:buNone/>
              <a:defRPr sz="2000">
                <a:solidFill>
                  <a:srgbClr val="FFFFFF"/>
                </a:solidFill>
              </a:defRPr>
            </a:lvl3pPr>
            <a:lvl4pPr lvl="3" algn="ctr">
              <a:spcBef>
                <a:spcPts val="1600"/>
              </a:spcBef>
              <a:spcAft>
                <a:spcPts val="0"/>
              </a:spcAft>
              <a:buNone/>
              <a:defRPr sz="2000">
                <a:solidFill>
                  <a:srgbClr val="FFFFFF"/>
                </a:solidFill>
              </a:defRPr>
            </a:lvl4pPr>
            <a:lvl5pPr lvl="4" algn="ctr">
              <a:spcBef>
                <a:spcPts val="1600"/>
              </a:spcBef>
              <a:spcAft>
                <a:spcPts val="0"/>
              </a:spcAft>
              <a:buNone/>
              <a:defRPr sz="2000">
                <a:solidFill>
                  <a:srgbClr val="FFFFFF"/>
                </a:solidFill>
              </a:defRPr>
            </a:lvl5pPr>
            <a:lvl6pPr lvl="5" algn="ctr">
              <a:spcBef>
                <a:spcPts val="1600"/>
              </a:spcBef>
              <a:spcAft>
                <a:spcPts val="0"/>
              </a:spcAft>
              <a:buNone/>
              <a:defRPr sz="2000">
                <a:solidFill>
                  <a:srgbClr val="FFFFFF"/>
                </a:solidFill>
              </a:defRPr>
            </a:lvl6pPr>
            <a:lvl7pPr lvl="6" algn="ctr">
              <a:spcBef>
                <a:spcPts val="1600"/>
              </a:spcBef>
              <a:spcAft>
                <a:spcPts val="0"/>
              </a:spcAft>
              <a:buNone/>
              <a:defRPr sz="2000">
                <a:solidFill>
                  <a:srgbClr val="FFFFFF"/>
                </a:solidFill>
              </a:defRPr>
            </a:lvl7pPr>
            <a:lvl8pPr lvl="7" algn="ctr">
              <a:spcBef>
                <a:spcPts val="1600"/>
              </a:spcBef>
              <a:spcAft>
                <a:spcPts val="0"/>
              </a:spcAft>
              <a:buNone/>
              <a:defRPr sz="2000">
                <a:solidFill>
                  <a:srgbClr val="FFFFFF"/>
                </a:solidFill>
              </a:defRPr>
            </a:lvl8pPr>
            <a:lvl9pPr lvl="8" algn="ctr">
              <a:spcBef>
                <a:spcPts val="1600"/>
              </a:spcBef>
              <a:spcAft>
                <a:spcPts val="1600"/>
              </a:spcAft>
              <a:buNone/>
              <a:defRPr sz="2000">
                <a:solidFill>
                  <a:srgbClr val="FFFFFF"/>
                </a:solidFill>
              </a:defRPr>
            </a:lvl9pPr>
          </a:lstStyle>
          <a:p>
            <a:endParaRPr/>
          </a:p>
        </p:txBody>
      </p:sp>
      <p:grpSp>
        <p:nvGrpSpPr>
          <p:cNvPr id="95" name="Google Shape;95;p10"/>
          <p:cNvGrpSpPr/>
          <p:nvPr/>
        </p:nvGrpSpPr>
        <p:grpSpPr>
          <a:xfrm>
            <a:off x="-102401" y="-14864"/>
            <a:ext cx="9351942" cy="1191016"/>
            <a:chOff x="-102401" y="-14864"/>
            <a:chExt cx="9351942" cy="1191016"/>
          </a:xfrm>
        </p:grpSpPr>
        <p:grpSp>
          <p:nvGrpSpPr>
            <p:cNvPr id="96" name="Google Shape;96;p10"/>
            <p:cNvGrpSpPr/>
            <p:nvPr/>
          </p:nvGrpSpPr>
          <p:grpSpPr>
            <a:xfrm>
              <a:off x="-102401" y="-14864"/>
              <a:ext cx="9351942" cy="616900"/>
              <a:chOff x="-210400" y="-1360875"/>
              <a:chExt cx="9351942" cy="888777"/>
            </a:xfrm>
          </p:grpSpPr>
          <p:sp>
            <p:nvSpPr>
              <p:cNvPr id="97" name="Google Shape;97;p10"/>
              <p:cNvSpPr/>
              <p:nvPr/>
            </p:nvSpPr>
            <p:spPr>
              <a:xfrm>
                <a:off x="4309818" y="-678782"/>
                <a:ext cx="317663" cy="206684"/>
              </a:xfrm>
              <a:custGeom>
                <a:avLst/>
                <a:gdLst/>
                <a:ahLst/>
                <a:cxnLst/>
                <a:rect l="l" t="t" r="r" b="b"/>
                <a:pathLst>
                  <a:path w="2242" h="2242" extrusionOk="0">
                    <a:moveTo>
                      <a:pt x="1123" y="1"/>
                    </a:moveTo>
                    <a:cubicBezTo>
                      <a:pt x="507" y="1"/>
                      <a:pt x="1" y="507"/>
                      <a:pt x="1" y="1119"/>
                    </a:cubicBezTo>
                    <a:cubicBezTo>
                      <a:pt x="1" y="1736"/>
                      <a:pt x="507" y="2242"/>
                      <a:pt x="1123" y="2242"/>
                    </a:cubicBezTo>
                    <a:cubicBezTo>
                      <a:pt x="1740" y="2242"/>
                      <a:pt x="2242" y="1736"/>
                      <a:pt x="2242" y="1119"/>
                    </a:cubicBezTo>
                    <a:cubicBezTo>
                      <a:pt x="2242" y="507"/>
                      <a:pt x="1740" y="1"/>
                      <a:pt x="1123" y="1"/>
                    </a:cubicBezTo>
                    <a:close/>
                  </a:path>
                </a:pathLst>
              </a:custGeom>
              <a:solidFill>
                <a:srgbClr val="3E54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0"/>
              <p:cNvSpPr/>
              <p:nvPr/>
            </p:nvSpPr>
            <p:spPr>
              <a:xfrm>
                <a:off x="-201615" y="-1301414"/>
                <a:ext cx="9340748" cy="440288"/>
              </a:xfrm>
              <a:custGeom>
                <a:avLst/>
                <a:gdLst/>
                <a:ahLst/>
                <a:cxnLst/>
                <a:rect l="l" t="t" r="r" b="b"/>
                <a:pathLst>
                  <a:path w="65925" h="4776" extrusionOk="0">
                    <a:moveTo>
                      <a:pt x="0" y="0"/>
                    </a:moveTo>
                    <a:lnTo>
                      <a:pt x="0" y="4775"/>
                    </a:lnTo>
                    <a:lnTo>
                      <a:pt x="65924" y="4775"/>
                    </a:lnTo>
                    <a:lnTo>
                      <a:pt x="659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0"/>
              <p:cNvSpPr/>
              <p:nvPr/>
            </p:nvSpPr>
            <p:spPr>
              <a:xfrm>
                <a:off x="3846929" y="-1220013"/>
                <a:ext cx="1243450" cy="419822"/>
              </a:xfrm>
              <a:custGeom>
                <a:avLst/>
                <a:gdLst/>
                <a:ahLst/>
                <a:cxnLst/>
                <a:rect l="l" t="t" r="r" b="b"/>
                <a:pathLst>
                  <a:path w="8776" h="4554" extrusionOk="0">
                    <a:moveTo>
                      <a:pt x="5" y="0"/>
                    </a:moveTo>
                    <a:cubicBezTo>
                      <a:pt x="5" y="53"/>
                      <a:pt x="1" y="111"/>
                      <a:pt x="1" y="164"/>
                    </a:cubicBezTo>
                    <a:cubicBezTo>
                      <a:pt x="1" y="2588"/>
                      <a:pt x="1967" y="4554"/>
                      <a:pt x="4390" y="4554"/>
                    </a:cubicBezTo>
                    <a:cubicBezTo>
                      <a:pt x="6809" y="4554"/>
                      <a:pt x="8776" y="2588"/>
                      <a:pt x="8776" y="164"/>
                    </a:cubicBezTo>
                    <a:cubicBezTo>
                      <a:pt x="8776" y="111"/>
                      <a:pt x="8776" y="53"/>
                      <a:pt x="8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0"/>
              <p:cNvSpPr/>
              <p:nvPr/>
            </p:nvSpPr>
            <p:spPr>
              <a:xfrm>
                <a:off x="-210400" y="-1360875"/>
                <a:ext cx="9351942" cy="305048"/>
              </a:xfrm>
              <a:custGeom>
                <a:avLst/>
                <a:gdLst/>
                <a:ahLst/>
                <a:cxnLst/>
                <a:rect l="l" t="t" r="r" b="b"/>
                <a:pathLst>
                  <a:path w="66004" h="3309" extrusionOk="0">
                    <a:moveTo>
                      <a:pt x="1" y="1"/>
                    </a:moveTo>
                    <a:lnTo>
                      <a:pt x="1" y="3308"/>
                    </a:lnTo>
                    <a:lnTo>
                      <a:pt x="66003" y="3308"/>
                    </a:lnTo>
                    <a:lnTo>
                      <a:pt x="660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 name="Google Shape;101;p10"/>
            <p:cNvSpPr/>
            <p:nvPr/>
          </p:nvSpPr>
          <p:spPr>
            <a:xfrm>
              <a:off x="3398400" y="360475"/>
              <a:ext cx="2384192" cy="772136"/>
            </a:xfrm>
            <a:custGeom>
              <a:avLst/>
              <a:gdLst/>
              <a:ahLst/>
              <a:cxnLst/>
              <a:rect l="l" t="t" r="r" b="b"/>
              <a:pathLst>
                <a:path w="18335" h="7785" extrusionOk="0">
                  <a:moveTo>
                    <a:pt x="2552" y="0"/>
                  </a:moveTo>
                  <a:cubicBezTo>
                    <a:pt x="1149" y="0"/>
                    <a:pt x="0" y="1150"/>
                    <a:pt x="0" y="2552"/>
                  </a:cubicBezTo>
                  <a:lnTo>
                    <a:pt x="0" y="5140"/>
                  </a:lnTo>
                  <a:cubicBezTo>
                    <a:pt x="0" y="6595"/>
                    <a:pt x="1189" y="7785"/>
                    <a:pt x="2641" y="7785"/>
                  </a:cubicBezTo>
                  <a:lnTo>
                    <a:pt x="15628" y="7785"/>
                  </a:lnTo>
                  <a:cubicBezTo>
                    <a:pt x="17119" y="7785"/>
                    <a:pt x="18334" y="6564"/>
                    <a:pt x="18334" y="5073"/>
                  </a:cubicBezTo>
                  <a:lnTo>
                    <a:pt x="18334" y="2552"/>
                  </a:lnTo>
                  <a:cubicBezTo>
                    <a:pt x="18334" y="1150"/>
                    <a:pt x="17189" y="0"/>
                    <a:pt x="15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0"/>
            <p:cNvSpPr/>
            <p:nvPr/>
          </p:nvSpPr>
          <p:spPr>
            <a:xfrm>
              <a:off x="3572645" y="460848"/>
              <a:ext cx="2078349" cy="570994"/>
            </a:xfrm>
            <a:custGeom>
              <a:avLst/>
              <a:gdLst/>
              <a:ahLst/>
              <a:cxnLst/>
              <a:rect l="l" t="t" r="r" b="b"/>
              <a:pathLst>
                <a:path w="15983" h="5757" extrusionOk="0">
                  <a:moveTo>
                    <a:pt x="1434" y="0"/>
                  </a:moveTo>
                  <a:cubicBezTo>
                    <a:pt x="644" y="0"/>
                    <a:pt x="0" y="644"/>
                    <a:pt x="0" y="1433"/>
                  </a:cubicBezTo>
                  <a:lnTo>
                    <a:pt x="0" y="4256"/>
                  </a:lnTo>
                  <a:cubicBezTo>
                    <a:pt x="0" y="5081"/>
                    <a:pt x="680" y="5757"/>
                    <a:pt x="1505" y="5757"/>
                  </a:cubicBezTo>
                  <a:lnTo>
                    <a:pt x="14425" y="5757"/>
                  </a:lnTo>
                  <a:cubicBezTo>
                    <a:pt x="15282" y="5757"/>
                    <a:pt x="15983" y="5055"/>
                    <a:pt x="15983" y="4198"/>
                  </a:cubicBezTo>
                  <a:lnTo>
                    <a:pt x="15983" y="1433"/>
                  </a:lnTo>
                  <a:cubicBezTo>
                    <a:pt x="15983" y="644"/>
                    <a:pt x="15339" y="0"/>
                    <a:pt x="14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0"/>
            <p:cNvSpPr/>
            <p:nvPr/>
          </p:nvSpPr>
          <p:spPr>
            <a:xfrm>
              <a:off x="3572645" y="460848"/>
              <a:ext cx="1456262" cy="460108"/>
            </a:xfrm>
            <a:custGeom>
              <a:avLst/>
              <a:gdLst/>
              <a:ahLst/>
              <a:cxnLst/>
              <a:rect l="l" t="t" r="r" b="b"/>
              <a:pathLst>
                <a:path w="11199" h="4639" extrusionOk="0">
                  <a:moveTo>
                    <a:pt x="1985" y="0"/>
                  </a:moveTo>
                  <a:cubicBezTo>
                    <a:pt x="893" y="0"/>
                    <a:pt x="0" y="892"/>
                    <a:pt x="0" y="1984"/>
                  </a:cubicBezTo>
                  <a:lnTo>
                    <a:pt x="0" y="3244"/>
                  </a:lnTo>
                  <a:cubicBezTo>
                    <a:pt x="0" y="3746"/>
                    <a:pt x="151" y="4216"/>
                    <a:pt x="413" y="4612"/>
                  </a:cubicBezTo>
                  <a:cubicBezTo>
                    <a:pt x="691" y="4630"/>
                    <a:pt x="969" y="4639"/>
                    <a:pt x="1247" y="4639"/>
                  </a:cubicBezTo>
                  <a:cubicBezTo>
                    <a:pt x="5030" y="4639"/>
                    <a:pt x="8792" y="2964"/>
                    <a:pt x="11199" y="0"/>
                  </a:cubicBezTo>
                  <a:close/>
                </a:path>
              </a:pathLst>
            </a:custGeom>
            <a:solidFill>
              <a:srgbClr val="00ABBF">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0"/>
            <p:cNvSpPr/>
            <p:nvPr/>
          </p:nvSpPr>
          <p:spPr>
            <a:xfrm>
              <a:off x="4164689" y="979770"/>
              <a:ext cx="851989" cy="196381"/>
            </a:xfrm>
            <a:custGeom>
              <a:avLst/>
              <a:gdLst/>
              <a:ahLst/>
              <a:cxnLst/>
              <a:rect l="l" t="t" r="r" b="b"/>
              <a:pathLst>
                <a:path w="6552" h="1980" extrusionOk="0">
                  <a:moveTo>
                    <a:pt x="986" y="1"/>
                  </a:moveTo>
                  <a:cubicBezTo>
                    <a:pt x="445" y="1"/>
                    <a:pt x="1" y="445"/>
                    <a:pt x="1" y="990"/>
                  </a:cubicBezTo>
                  <a:cubicBezTo>
                    <a:pt x="1" y="1532"/>
                    <a:pt x="445" y="1980"/>
                    <a:pt x="986" y="1980"/>
                  </a:cubicBezTo>
                  <a:lnTo>
                    <a:pt x="5562" y="1980"/>
                  </a:lnTo>
                  <a:cubicBezTo>
                    <a:pt x="6103" y="1980"/>
                    <a:pt x="6552" y="1532"/>
                    <a:pt x="6552" y="990"/>
                  </a:cubicBezTo>
                  <a:cubicBezTo>
                    <a:pt x="6552" y="445"/>
                    <a:pt x="6103" y="1"/>
                    <a:pt x="5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0"/>
            <p:cNvSpPr/>
            <p:nvPr/>
          </p:nvSpPr>
          <p:spPr>
            <a:xfrm>
              <a:off x="4292902" y="1040966"/>
              <a:ext cx="97656" cy="73990"/>
            </a:xfrm>
            <a:custGeom>
              <a:avLst/>
              <a:gdLst/>
              <a:ahLst/>
              <a:cxnLst/>
              <a:rect l="l" t="t" r="r" b="b"/>
              <a:pathLst>
                <a:path w="751" h="746" extrusionOk="0">
                  <a:moveTo>
                    <a:pt x="377" y="0"/>
                  </a:moveTo>
                  <a:cubicBezTo>
                    <a:pt x="169" y="0"/>
                    <a:pt x="0" y="164"/>
                    <a:pt x="0" y="373"/>
                  </a:cubicBezTo>
                  <a:cubicBezTo>
                    <a:pt x="0" y="578"/>
                    <a:pt x="169" y="746"/>
                    <a:pt x="377" y="746"/>
                  </a:cubicBezTo>
                  <a:cubicBezTo>
                    <a:pt x="582" y="746"/>
                    <a:pt x="750" y="578"/>
                    <a:pt x="750" y="373"/>
                  </a:cubicBezTo>
                  <a:cubicBezTo>
                    <a:pt x="750" y="164"/>
                    <a:pt x="582"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106;p10"/>
          <p:cNvGrpSpPr/>
          <p:nvPr/>
        </p:nvGrpSpPr>
        <p:grpSpPr>
          <a:xfrm>
            <a:off x="100" y="3246656"/>
            <a:ext cx="9143942" cy="2459741"/>
            <a:chOff x="100" y="3246656"/>
            <a:chExt cx="9143942" cy="2459741"/>
          </a:xfrm>
        </p:grpSpPr>
        <p:sp>
          <p:nvSpPr>
            <p:cNvPr id="107" name="Google Shape;107;p10"/>
            <p:cNvSpPr/>
            <p:nvPr/>
          </p:nvSpPr>
          <p:spPr>
            <a:xfrm>
              <a:off x="8520133" y="5260606"/>
              <a:ext cx="622097" cy="59621"/>
            </a:xfrm>
            <a:custGeom>
              <a:avLst/>
              <a:gdLst/>
              <a:ahLst/>
              <a:cxnLst/>
              <a:rect l="l" t="t" r="r" b="b"/>
              <a:pathLst>
                <a:path w="4489" h="570" extrusionOk="0">
                  <a:moveTo>
                    <a:pt x="285" y="0"/>
                  </a:moveTo>
                  <a:cubicBezTo>
                    <a:pt x="130" y="0"/>
                    <a:pt x="1" y="129"/>
                    <a:pt x="1" y="285"/>
                  </a:cubicBezTo>
                  <a:cubicBezTo>
                    <a:pt x="1" y="440"/>
                    <a:pt x="130" y="569"/>
                    <a:pt x="285" y="569"/>
                  </a:cubicBezTo>
                  <a:lnTo>
                    <a:pt x="4488" y="569"/>
                  </a:lnTo>
                  <a:lnTo>
                    <a:pt x="44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0"/>
            <p:cNvSpPr/>
            <p:nvPr/>
          </p:nvSpPr>
          <p:spPr>
            <a:xfrm>
              <a:off x="6113337" y="5183173"/>
              <a:ext cx="2112561" cy="411312"/>
            </a:xfrm>
            <a:custGeom>
              <a:avLst/>
              <a:gdLst/>
              <a:ahLst/>
              <a:cxnLst/>
              <a:rect l="l" t="t" r="r" b="b"/>
              <a:pathLst>
                <a:path w="14910" h="2903" extrusionOk="0">
                  <a:moveTo>
                    <a:pt x="1452" y="0"/>
                  </a:moveTo>
                  <a:cubicBezTo>
                    <a:pt x="658" y="0"/>
                    <a:pt x="1" y="652"/>
                    <a:pt x="1" y="1451"/>
                  </a:cubicBezTo>
                  <a:cubicBezTo>
                    <a:pt x="1" y="2250"/>
                    <a:pt x="658" y="2903"/>
                    <a:pt x="1452" y="2903"/>
                  </a:cubicBezTo>
                  <a:lnTo>
                    <a:pt x="13458" y="2903"/>
                  </a:lnTo>
                  <a:cubicBezTo>
                    <a:pt x="14257" y="2903"/>
                    <a:pt x="14910" y="2250"/>
                    <a:pt x="14910" y="1451"/>
                  </a:cubicBezTo>
                  <a:cubicBezTo>
                    <a:pt x="14910" y="652"/>
                    <a:pt x="14257" y="0"/>
                    <a:pt x="13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0"/>
            <p:cNvSpPr/>
            <p:nvPr/>
          </p:nvSpPr>
          <p:spPr>
            <a:xfrm>
              <a:off x="6926473" y="5350929"/>
              <a:ext cx="486271" cy="74951"/>
            </a:xfrm>
            <a:custGeom>
              <a:avLst/>
              <a:gdLst/>
              <a:ahLst/>
              <a:cxnLst/>
              <a:rect l="l" t="t" r="r" b="b"/>
              <a:pathLst>
                <a:path w="3432" h="529" extrusionOk="0">
                  <a:moveTo>
                    <a:pt x="266" y="1"/>
                  </a:moveTo>
                  <a:cubicBezTo>
                    <a:pt x="121" y="1"/>
                    <a:pt x="0" y="121"/>
                    <a:pt x="0" y="267"/>
                  </a:cubicBezTo>
                  <a:cubicBezTo>
                    <a:pt x="0" y="410"/>
                    <a:pt x="121" y="529"/>
                    <a:pt x="266" y="529"/>
                  </a:cubicBezTo>
                  <a:lnTo>
                    <a:pt x="3169" y="529"/>
                  </a:lnTo>
                  <a:cubicBezTo>
                    <a:pt x="3312" y="529"/>
                    <a:pt x="3431" y="410"/>
                    <a:pt x="3431" y="267"/>
                  </a:cubicBezTo>
                  <a:cubicBezTo>
                    <a:pt x="3431" y="121"/>
                    <a:pt x="3312" y="1"/>
                    <a:pt x="3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10"/>
            <p:cNvGrpSpPr/>
            <p:nvPr/>
          </p:nvGrpSpPr>
          <p:grpSpPr>
            <a:xfrm>
              <a:off x="100" y="3246656"/>
              <a:ext cx="9143942" cy="2459741"/>
              <a:chOff x="100" y="3246656"/>
              <a:chExt cx="9143942" cy="2459741"/>
            </a:xfrm>
          </p:grpSpPr>
          <p:sp>
            <p:nvSpPr>
              <p:cNvPr id="111" name="Google Shape;111;p10"/>
              <p:cNvSpPr/>
              <p:nvPr/>
            </p:nvSpPr>
            <p:spPr>
              <a:xfrm>
                <a:off x="100" y="5071703"/>
                <a:ext cx="9142149" cy="602142"/>
              </a:xfrm>
              <a:custGeom>
                <a:avLst/>
                <a:gdLst/>
                <a:ahLst/>
                <a:cxnLst/>
                <a:rect l="l" t="t" r="r" b="b"/>
                <a:pathLst>
                  <a:path w="65969" h="22162" extrusionOk="0">
                    <a:moveTo>
                      <a:pt x="0" y="1"/>
                    </a:moveTo>
                    <a:lnTo>
                      <a:pt x="0" y="22161"/>
                    </a:lnTo>
                    <a:lnTo>
                      <a:pt x="65968" y="22161"/>
                    </a:lnTo>
                    <a:lnTo>
                      <a:pt x="65968" y="1"/>
                    </a:lnTo>
                    <a:close/>
                  </a:path>
                </a:pathLst>
              </a:custGeom>
              <a:solidFill>
                <a:srgbClr val="1F424C">
                  <a:alpha val="78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0"/>
              <p:cNvSpPr/>
              <p:nvPr/>
            </p:nvSpPr>
            <p:spPr>
              <a:xfrm>
                <a:off x="3528813" y="4751839"/>
                <a:ext cx="2231040" cy="954557"/>
              </a:xfrm>
              <a:custGeom>
                <a:avLst/>
                <a:gdLst/>
                <a:ahLst/>
                <a:cxnLst/>
                <a:rect l="l" t="t" r="r" b="b"/>
                <a:pathLst>
                  <a:path w="16099" h="9126" extrusionOk="0">
                    <a:moveTo>
                      <a:pt x="4563" y="0"/>
                    </a:moveTo>
                    <a:cubicBezTo>
                      <a:pt x="2056" y="0"/>
                      <a:pt x="1" y="2051"/>
                      <a:pt x="1" y="4563"/>
                    </a:cubicBezTo>
                    <a:cubicBezTo>
                      <a:pt x="1" y="7070"/>
                      <a:pt x="2056" y="9125"/>
                      <a:pt x="4563" y="9125"/>
                    </a:cubicBezTo>
                    <a:lnTo>
                      <a:pt x="11536" y="9125"/>
                    </a:lnTo>
                    <a:cubicBezTo>
                      <a:pt x="14044" y="9125"/>
                      <a:pt x="16098" y="7070"/>
                      <a:pt x="16098" y="4563"/>
                    </a:cubicBezTo>
                    <a:cubicBezTo>
                      <a:pt x="16098" y="2051"/>
                      <a:pt x="14044" y="0"/>
                      <a:pt x="1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0"/>
              <p:cNvSpPr/>
              <p:nvPr/>
            </p:nvSpPr>
            <p:spPr>
              <a:xfrm>
                <a:off x="6189" y="4491808"/>
                <a:ext cx="9137853" cy="593382"/>
              </a:xfrm>
              <a:custGeom>
                <a:avLst/>
                <a:gdLst/>
                <a:ahLst/>
                <a:cxnLst/>
                <a:rect l="l" t="t" r="r" b="b"/>
                <a:pathLst>
                  <a:path w="65938" h="5673" extrusionOk="0">
                    <a:moveTo>
                      <a:pt x="1" y="0"/>
                    </a:moveTo>
                    <a:lnTo>
                      <a:pt x="1" y="5672"/>
                    </a:lnTo>
                    <a:lnTo>
                      <a:pt x="65937" y="5672"/>
                    </a:lnTo>
                    <a:lnTo>
                      <a:pt x="659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0"/>
              <p:cNvSpPr/>
              <p:nvPr/>
            </p:nvSpPr>
            <p:spPr>
              <a:xfrm>
                <a:off x="1985150" y="4117250"/>
                <a:ext cx="5190805" cy="395575"/>
              </a:xfrm>
              <a:custGeom>
                <a:avLst/>
                <a:gdLst/>
                <a:ahLst/>
                <a:cxnLst/>
                <a:rect l="l" t="t" r="r" b="b"/>
                <a:pathLst>
                  <a:path w="33573" h="6273" extrusionOk="0">
                    <a:moveTo>
                      <a:pt x="9898" y="1"/>
                    </a:moveTo>
                    <a:cubicBezTo>
                      <a:pt x="5544" y="1"/>
                      <a:pt x="1762" y="2575"/>
                      <a:pt x="0" y="6273"/>
                    </a:cubicBezTo>
                    <a:lnTo>
                      <a:pt x="33572" y="6273"/>
                    </a:lnTo>
                    <a:cubicBezTo>
                      <a:pt x="31806" y="2575"/>
                      <a:pt x="28025" y="1"/>
                      <a:pt x="236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0"/>
              <p:cNvSpPr/>
              <p:nvPr/>
            </p:nvSpPr>
            <p:spPr>
              <a:xfrm>
                <a:off x="784" y="3599583"/>
                <a:ext cx="584957" cy="988865"/>
              </a:xfrm>
              <a:custGeom>
                <a:avLst/>
                <a:gdLst/>
                <a:ahLst/>
                <a:cxnLst/>
                <a:rect l="l" t="t" r="r" b="b"/>
                <a:pathLst>
                  <a:path w="4221" h="9454" extrusionOk="0">
                    <a:moveTo>
                      <a:pt x="0" y="0"/>
                    </a:moveTo>
                    <a:lnTo>
                      <a:pt x="0" y="9454"/>
                    </a:lnTo>
                    <a:lnTo>
                      <a:pt x="4221" y="945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0"/>
              <p:cNvSpPr/>
              <p:nvPr/>
            </p:nvSpPr>
            <p:spPr>
              <a:xfrm>
                <a:off x="8557135" y="3599583"/>
                <a:ext cx="585095" cy="988865"/>
              </a:xfrm>
              <a:custGeom>
                <a:avLst/>
                <a:gdLst/>
                <a:ahLst/>
                <a:cxnLst/>
                <a:rect l="l" t="t" r="r" b="b"/>
                <a:pathLst>
                  <a:path w="4222" h="9454" extrusionOk="0">
                    <a:moveTo>
                      <a:pt x="4221" y="0"/>
                    </a:moveTo>
                    <a:lnTo>
                      <a:pt x="0" y="9454"/>
                    </a:lnTo>
                    <a:lnTo>
                      <a:pt x="4221" y="9454"/>
                    </a:lnTo>
                    <a:lnTo>
                      <a:pt x="42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0"/>
              <p:cNvSpPr/>
              <p:nvPr/>
            </p:nvSpPr>
            <p:spPr>
              <a:xfrm>
                <a:off x="6882" y="4502477"/>
                <a:ext cx="9043617" cy="589721"/>
              </a:xfrm>
              <a:custGeom>
                <a:avLst/>
                <a:gdLst/>
                <a:ahLst/>
                <a:cxnLst/>
                <a:rect l="l" t="t" r="r" b="b"/>
                <a:pathLst>
                  <a:path w="65258" h="5638" extrusionOk="0">
                    <a:moveTo>
                      <a:pt x="33832" y="0"/>
                    </a:moveTo>
                    <a:cubicBezTo>
                      <a:pt x="32136" y="0"/>
                      <a:pt x="29955" y="873"/>
                      <a:pt x="29250" y="1682"/>
                    </a:cubicBezTo>
                    <a:lnTo>
                      <a:pt x="0" y="1682"/>
                    </a:lnTo>
                    <a:lnTo>
                      <a:pt x="0" y="3858"/>
                    </a:lnTo>
                    <a:lnTo>
                      <a:pt x="29617" y="3858"/>
                    </a:lnTo>
                    <a:cubicBezTo>
                      <a:pt x="30102" y="3858"/>
                      <a:pt x="30479" y="4271"/>
                      <a:pt x="30479" y="4772"/>
                    </a:cubicBezTo>
                    <a:lnTo>
                      <a:pt x="30479" y="4781"/>
                    </a:lnTo>
                    <a:cubicBezTo>
                      <a:pt x="30479" y="5074"/>
                      <a:pt x="30506" y="5363"/>
                      <a:pt x="30555" y="5638"/>
                    </a:cubicBezTo>
                    <a:lnTo>
                      <a:pt x="39253" y="5638"/>
                    </a:lnTo>
                    <a:cubicBezTo>
                      <a:pt x="39306" y="5363"/>
                      <a:pt x="39333" y="5074"/>
                      <a:pt x="39333" y="4781"/>
                    </a:cubicBezTo>
                    <a:lnTo>
                      <a:pt x="39333" y="4772"/>
                    </a:lnTo>
                    <a:cubicBezTo>
                      <a:pt x="39329" y="4271"/>
                      <a:pt x="39710" y="3858"/>
                      <a:pt x="40189" y="3858"/>
                    </a:cubicBezTo>
                    <a:lnTo>
                      <a:pt x="65258" y="3858"/>
                    </a:lnTo>
                    <a:lnTo>
                      <a:pt x="65258" y="1682"/>
                    </a:lnTo>
                    <a:lnTo>
                      <a:pt x="38188" y="1682"/>
                    </a:lnTo>
                    <a:cubicBezTo>
                      <a:pt x="37376" y="750"/>
                      <a:pt x="35840" y="307"/>
                      <a:pt x="34562" y="63"/>
                    </a:cubicBezTo>
                    <a:cubicBezTo>
                      <a:pt x="34334" y="20"/>
                      <a:pt x="34089" y="0"/>
                      <a:pt x="33832" y="0"/>
                    </a:cubicBezTo>
                    <a:close/>
                  </a:path>
                </a:pathLst>
              </a:custGeom>
              <a:solidFill>
                <a:srgbClr val="00ABBF">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0"/>
              <p:cNvSpPr/>
              <p:nvPr/>
            </p:nvSpPr>
            <p:spPr>
              <a:xfrm>
                <a:off x="4162273" y="4210961"/>
                <a:ext cx="1000843" cy="755403"/>
              </a:xfrm>
              <a:custGeom>
                <a:avLst/>
                <a:gdLst/>
                <a:ahLst/>
                <a:cxnLst/>
                <a:rect l="l" t="t" r="r" b="b"/>
                <a:pathLst>
                  <a:path w="7222" h="7222" extrusionOk="0">
                    <a:moveTo>
                      <a:pt x="3610" y="1"/>
                    </a:moveTo>
                    <a:cubicBezTo>
                      <a:pt x="1617" y="1"/>
                      <a:pt x="1" y="1616"/>
                      <a:pt x="1" y="3609"/>
                    </a:cubicBezTo>
                    <a:cubicBezTo>
                      <a:pt x="1" y="5606"/>
                      <a:pt x="1617" y="7222"/>
                      <a:pt x="3610" y="7222"/>
                    </a:cubicBezTo>
                    <a:cubicBezTo>
                      <a:pt x="5607" y="7222"/>
                      <a:pt x="7222" y="5606"/>
                      <a:pt x="7222" y="3609"/>
                    </a:cubicBezTo>
                    <a:cubicBezTo>
                      <a:pt x="7222" y="1616"/>
                      <a:pt x="5607" y="1"/>
                      <a:pt x="3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0"/>
              <p:cNvSpPr/>
              <p:nvPr/>
            </p:nvSpPr>
            <p:spPr>
              <a:xfrm>
                <a:off x="985775" y="4064725"/>
                <a:ext cx="1252890" cy="1039464"/>
              </a:xfrm>
              <a:custGeom>
                <a:avLst/>
                <a:gdLst/>
                <a:ahLst/>
                <a:cxnLst/>
                <a:rect l="l" t="t" r="r" b="b"/>
                <a:pathLst>
                  <a:path w="8621" h="8620" extrusionOk="0">
                    <a:moveTo>
                      <a:pt x="4310" y="1"/>
                    </a:moveTo>
                    <a:cubicBezTo>
                      <a:pt x="1926" y="1"/>
                      <a:pt x="1" y="1927"/>
                      <a:pt x="1" y="4310"/>
                    </a:cubicBezTo>
                    <a:cubicBezTo>
                      <a:pt x="1" y="6689"/>
                      <a:pt x="1926" y="8619"/>
                      <a:pt x="4310" y="8619"/>
                    </a:cubicBezTo>
                    <a:cubicBezTo>
                      <a:pt x="6689" y="8619"/>
                      <a:pt x="8620" y="6689"/>
                      <a:pt x="8620" y="4310"/>
                    </a:cubicBezTo>
                    <a:cubicBezTo>
                      <a:pt x="8620" y="1927"/>
                      <a:pt x="6689" y="1"/>
                      <a:pt x="43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0"/>
              <p:cNvSpPr/>
              <p:nvPr/>
            </p:nvSpPr>
            <p:spPr>
              <a:xfrm>
                <a:off x="4223804" y="4257402"/>
                <a:ext cx="877920" cy="662521"/>
              </a:xfrm>
              <a:custGeom>
                <a:avLst/>
                <a:gdLst/>
                <a:ahLst/>
                <a:cxnLst/>
                <a:rect l="l" t="t" r="r" b="b"/>
                <a:pathLst>
                  <a:path w="6335" h="6334" extrusionOk="0">
                    <a:moveTo>
                      <a:pt x="3166" y="0"/>
                    </a:moveTo>
                    <a:cubicBezTo>
                      <a:pt x="1417" y="0"/>
                      <a:pt x="1" y="1416"/>
                      <a:pt x="1" y="3165"/>
                    </a:cubicBezTo>
                    <a:cubicBezTo>
                      <a:pt x="1" y="4914"/>
                      <a:pt x="1417" y="6334"/>
                      <a:pt x="3166" y="6334"/>
                    </a:cubicBezTo>
                    <a:cubicBezTo>
                      <a:pt x="4914" y="6334"/>
                      <a:pt x="6335" y="4914"/>
                      <a:pt x="6335" y="3165"/>
                    </a:cubicBezTo>
                    <a:cubicBezTo>
                      <a:pt x="6335" y="1416"/>
                      <a:pt x="4914" y="0"/>
                      <a:pt x="3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0"/>
              <p:cNvSpPr/>
              <p:nvPr/>
            </p:nvSpPr>
            <p:spPr>
              <a:xfrm>
                <a:off x="8245324" y="4551743"/>
                <a:ext cx="893857" cy="1039490"/>
              </a:xfrm>
              <a:custGeom>
                <a:avLst/>
                <a:gdLst/>
                <a:ahLst/>
                <a:cxnLst/>
                <a:rect l="l" t="t" r="r" b="b"/>
                <a:pathLst>
                  <a:path w="6450" h="9938" extrusionOk="0">
                    <a:moveTo>
                      <a:pt x="4917" y="0"/>
                    </a:moveTo>
                    <a:cubicBezTo>
                      <a:pt x="2201" y="0"/>
                      <a:pt x="0" y="2223"/>
                      <a:pt x="0" y="4972"/>
                    </a:cubicBezTo>
                    <a:cubicBezTo>
                      <a:pt x="0" y="7715"/>
                      <a:pt x="2201" y="9938"/>
                      <a:pt x="4917" y="9938"/>
                    </a:cubicBezTo>
                    <a:cubicBezTo>
                      <a:pt x="5454" y="9938"/>
                      <a:pt x="5965" y="9849"/>
                      <a:pt x="6449" y="9689"/>
                    </a:cubicBezTo>
                    <a:lnTo>
                      <a:pt x="6449" y="249"/>
                    </a:lnTo>
                    <a:cubicBezTo>
                      <a:pt x="5965" y="89"/>
                      <a:pt x="5454" y="0"/>
                      <a:pt x="4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0"/>
              <p:cNvSpPr/>
              <p:nvPr/>
            </p:nvSpPr>
            <p:spPr>
              <a:xfrm>
                <a:off x="8446962" y="5005282"/>
                <a:ext cx="695268" cy="59516"/>
              </a:xfrm>
              <a:custGeom>
                <a:avLst/>
                <a:gdLst/>
                <a:ahLst/>
                <a:cxnLst/>
                <a:rect l="l" t="t" r="r" b="b"/>
                <a:pathLst>
                  <a:path w="5017" h="569" extrusionOk="0">
                    <a:moveTo>
                      <a:pt x="285" y="1"/>
                    </a:moveTo>
                    <a:cubicBezTo>
                      <a:pt x="129" y="1"/>
                      <a:pt x="0" y="130"/>
                      <a:pt x="0" y="284"/>
                    </a:cubicBezTo>
                    <a:cubicBezTo>
                      <a:pt x="0" y="440"/>
                      <a:pt x="129" y="569"/>
                      <a:pt x="285" y="569"/>
                    </a:cubicBezTo>
                    <a:lnTo>
                      <a:pt x="5016" y="569"/>
                    </a:lnTo>
                    <a:lnTo>
                      <a:pt x="5016" y="5"/>
                    </a:lnTo>
                    <a:cubicBezTo>
                      <a:pt x="5011" y="5"/>
                      <a:pt x="5007" y="1"/>
                      <a:pt x="50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0"/>
              <p:cNvSpPr/>
              <p:nvPr/>
            </p:nvSpPr>
            <p:spPr>
              <a:xfrm>
                <a:off x="8459295" y="4885935"/>
                <a:ext cx="682935" cy="59098"/>
              </a:xfrm>
              <a:custGeom>
                <a:avLst/>
                <a:gdLst/>
                <a:ahLst/>
                <a:cxnLst/>
                <a:rect l="l" t="t" r="r" b="b"/>
                <a:pathLst>
                  <a:path w="4928" h="565" extrusionOk="0">
                    <a:moveTo>
                      <a:pt x="284" y="1"/>
                    </a:moveTo>
                    <a:cubicBezTo>
                      <a:pt x="129" y="1"/>
                      <a:pt x="1" y="130"/>
                      <a:pt x="1" y="285"/>
                    </a:cubicBezTo>
                    <a:cubicBezTo>
                      <a:pt x="1" y="440"/>
                      <a:pt x="129" y="564"/>
                      <a:pt x="284" y="564"/>
                    </a:cubicBezTo>
                    <a:lnTo>
                      <a:pt x="4927" y="564"/>
                    </a:lnTo>
                    <a:lnTo>
                      <a:pt x="49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0"/>
              <p:cNvSpPr/>
              <p:nvPr/>
            </p:nvSpPr>
            <p:spPr>
              <a:xfrm>
                <a:off x="8593443" y="4766169"/>
                <a:ext cx="548787" cy="59516"/>
              </a:xfrm>
              <a:custGeom>
                <a:avLst/>
                <a:gdLst/>
                <a:ahLst/>
                <a:cxnLst/>
                <a:rect l="l" t="t" r="r" b="b"/>
                <a:pathLst>
                  <a:path w="3960" h="569" extrusionOk="0">
                    <a:moveTo>
                      <a:pt x="284" y="1"/>
                    </a:moveTo>
                    <a:cubicBezTo>
                      <a:pt x="129" y="1"/>
                      <a:pt x="0" y="130"/>
                      <a:pt x="0" y="285"/>
                    </a:cubicBezTo>
                    <a:cubicBezTo>
                      <a:pt x="0" y="440"/>
                      <a:pt x="129" y="569"/>
                      <a:pt x="284" y="569"/>
                    </a:cubicBezTo>
                    <a:lnTo>
                      <a:pt x="3959" y="569"/>
                    </a:lnTo>
                    <a:lnTo>
                      <a:pt x="39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0"/>
              <p:cNvSpPr/>
              <p:nvPr/>
            </p:nvSpPr>
            <p:spPr>
              <a:xfrm>
                <a:off x="8437815" y="5136657"/>
                <a:ext cx="704415" cy="59098"/>
              </a:xfrm>
              <a:custGeom>
                <a:avLst/>
                <a:gdLst/>
                <a:ahLst/>
                <a:cxnLst/>
                <a:rect l="l" t="t" r="r" b="b"/>
                <a:pathLst>
                  <a:path w="5083" h="565" extrusionOk="0">
                    <a:moveTo>
                      <a:pt x="284" y="1"/>
                    </a:moveTo>
                    <a:cubicBezTo>
                      <a:pt x="129" y="1"/>
                      <a:pt x="0" y="130"/>
                      <a:pt x="0" y="285"/>
                    </a:cubicBezTo>
                    <a:cubicBezTo>
                      <a:pt x="0" y="440"/>
                      <a:pt x="129" y="564"/>
                      <a:pt x="284" y="564"/>
                    </a:cubicBezTo>
                    <a:lnTo>
                      <a:pt x="5007" y="564"/>
                    </a:lnTo>
                    <a:cubicBezTo>
                      <a:pt x="5033" y="564"/>
                      <a:pt x="5056" y="560"/>
                      <a:pt x="5082" y="556"/>
                    </a:cubicBezTo>
                    <a:lnTo>
                      <a:pt x="5082" y="9"/>
                    </a:lnTo>
                    <a:cubicBezTo>
                      <a:pt x="5056" y="5"/>
                      <a:pt x="5033" y="1"/>
                      <a:pt x="50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0"/>
              <p:cNvSpPr/>
              <p:nvPr/>
            </p:nvSpPr>
            <p:spPr>
              <a:xfrm>
                <a:off x="5442913" y="4570361"/>
                <a:ext cx="524119" cy="395588"/>
              </a:xfrm>
              <a:custGeom>
                <a:avLst/>
                <a:gdLst/>
                <a:ahLst/>
                <a:cxnLst/>
                <a:rect l="l" t="t" r="r" b="b"/>
                <a:pathLst>
                  <a:path w="3782" h="3782" extrusionOk="0">
                    <a:moveTo>
                      <a:pt x="1891" y="0"/>
                    </a:moveTo>
                    <a:cubicBezTo>
                      <a:pt x="844" y="0"/>
                      <a:pt x="0" y="843"/>
                      <a:pt x="0" y="1891"/>
                    </a:cubicBezTo>
                    <a:cubicBezTo>
                      <a:pt x="0" y="2934"/>
                      <a:pt x="844" y="3782"/>
                      <a:pt x="1891" y="3782"/>
                    </a:cubicBezTo>
                    <a:cubicBezTo>
                      <a:pt x="2934" y="3782"/>
                      <a:pt x="3782" y="2934"/>
                      <a:pt x="3782" y="1891"/>
                    </a:cubicBezTo>
                    <a:cubicBezTo>
                      <a:pt x="3782" y="843"/>
                      <a:pt x="2934"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0"/>
              <p:cNvSpPr/>
              <p:nvPr/>
            </p:nvSpPr>
            <p:spPr>
              <a:xfrm>
                <a:off x="3391617" y="4577265"/>
                <a:ext cx="524119" cy="395588"/>
              </a:xfrm>
              <a:custGeom>
                <a:avLst/>
                <a:gdLst/>
                <a:ahLst/>
                <a:cxnLst/>
                <a:rect l="l" t="t" r="r" b="b"/>
                <a:pathLst>
                  <a:path w="3782" h="3782" extrusionOk="0">
                    <a:moveTo>
                      <a:pt x="1891" y="0"/>
                    </a:moveTo>
                    <a:cubicBezTo>
                      <a:pt x="848" y="0"/>
                      <a:pt x="0" y="844"/>
                      <a:pt x="0" y="1891"/>
                    </a:cubicBezTo>
                    <a:cubicBezTo>
                      <a:pt x="0" y="2934"/>
                      <a:pt x="848" y="3782"/>
                      <a:pt x="1891" y="3782"/>
                    </a:cubicBezTo>
                    <a:cubicBezTo>
                      <a:pt x="2935" y="3782"/>
                      <a:pt x="3782" y="2934"/>
                      <a:pt x="3782" y="1891"/>
                    </a:cubicBezTo>
                    <a:cubicBezTo>
                      <a:pt x="3782" y="844"/>
                      <a:pt x="2935"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0"/>
              <p:cNvSpPr/>
              <p:nvPr/>
            </p:nvSpPr>
            <p:spPr>
              <a:xfrm>
                <a:off x="5271902" y="4226755"/>
                <a:ext cx="449284" cy="339000"/>
              </a:xfrm>
              <a:custGeom>
                <a:avLst/>
                <a:gdLst/>
                <a:ahLst/>
                <a:cxnLst/>
                <a:rect l="l" t="t" r="r" b="b"/>
                <a:pathLst>
                  <a:path w="3242" h="3241" extrusionOk="0">
                    <a:moveTo>
                      <a:pt x="1621" y="0"/>
                    </a:moveTo>
                    <a:cubicBezTo>
                      <a:pt x="728" y="0"/>
                      <a:pt x="1" y="729"/>
                      <a:pt x="1" y="1620"/>
                    </a:cubicBezTo>
                    <a:cubicBezTo>
                      <a:pt x="1" y="2513"/>
                      <a:pt x="728" y="3240"/>
                      <a:pt x="1621" y="3240"/>
                    </a:cubicBezTo>
                    <a:cubicBezTo>
                      <a:pt x="2513" y="3240"/>
                      <a:pt x="3241" y="2513"/>
                      <a:pt x="3241" y="1620"/>
                    </a:cubicBezTo>
                    <a:cubicBezTo>
                      <a:pt x="3241" y="729"/>
                      <a:pt x="2513" y="0"/>
                      <a:pt x="1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0"/>
              <p:cNvSpPr/>
              <p:nvPr/>
            </p:nvSpPr>
            <p:spPr>
              <a:xfrm>
                <a:off x="5326088" y="4265561"/>
                <a:ext cx="348258" cy="254695"/>
              </a:xfrm>
              <a:custGeom>
                <a:avLst/>
                <a:gdLst/>
                <a:ahLst/>
                <a:cxnLst/>
                <a:rect l="l" t="t" r="r" b="b"/>
                <a:pathLst>
                  <a:path w="2513" h="2435" extrusionOk="0">
                    <a:moveTo>
                      <a:pt x="1001" y="0"/>
                    </a:moveTo>
                    <a:cubicBezTo>
                      <a:pt x="986" y="0"/>
                      <a:pt x="970" y="2"/>
                      <a:pt x="954" y="6"/>
                    </a:cubicBezTo>
                    <a:lnTo>
                      <a:pt x="937" y="12"/>
                    </a:lnTo>
                    <a:cubicBezTo>
                      <a:pt x="835" y="38"/>
                      <a:pt x="777" y="145"/>
                      <a:pt x="804" y="251"/>
                    </a:cubicBezTo>
                    <a:cubicBezTo>
                      <a:pt x="826" y="340"/>
                      <a:pt x="910" y="397"/>
                      <a:pt x="999" y="397"/>
                    </a:cubicBezTo>
                    <a:cubicBezTo>
                      <a:pt x="1017" y="397"/>
                      <a:pt x="1034" y="393"/>
                      <a:pt x="1048" y="389"/>
                    </a:cubicBezTo>
                    <a:cubicBezTo>
                      <a:pt x="1154" y="366"/>
                      <a:pt x="1220" y="260"/>
                      <a:pt x="1194" y="153"/>
                    </a:cubicBezTo>
                    <a:cubicBezTo>
                      <a:pt x="1171" y="63"/>
                      <a:pt x="1091" y="0"/>
                      <a:pt x="1001" y="0"/>
                    </a:cubicBezTo>
                    <a:close/>
                    <a:moveTo>
                      <a:pt x="1651" y="44"/>
                    </a:moveTo>
                    <a:cubicBezTo>
                      <a:pt x="1576" y="44"/>
                      <a:pt x="1504" y="94"/>
                      <a:pt x="1474" y="171"/>
                    </a:cubicBezTo>
                    <a:cubicBezTo>
                      <a:pt x="1429" y="273"/>
                      <a:pt x="1487" y="389"/>
                      <a:pt x="1585" y="428"/>
                    </a:cubicBezTo>
                    <a:cubicBezTo>
                      <a:pt x="1611" y="442"/>
                      <a:pt x="1638" y="446"/>
                      <a:pt x="1660" y="446"/>
                    </a:cubicBezTo>
                    <a:cubicBezTo>
                      <a:pt x="1740" y="446"/>
                      <a:pt x="1812" y="397"/>
                      <a:pt x="1847" y="322"/>
                    </a:cubicBezTo>
                    <a:cubicBezTo>
                      <a:pt x="1886" y="219"/>
                      <a:pt x="1838" y="104"/>
                      <a:pt x="1736" y="65"/>
                    </a:cubicBezTo>
                    <a:lnTo>
                      <a:pt x="1722" y="59"/>
                    </a:lnTo>
                    <a:cubicBezTo>
                      <a:pt x="1699" y="49"/>
                      <a:pt x="1675" y="44"/>
                      <a:pt x="1651" y="44"/>
                    </a:cubicBezTo>
                    <a:close/>
                    <a:moveTo>
                      <a:pt x="444" y="355"/>
                    </a:moveTo>
                    <a:cubicBezTo>
                      <a:pt x="385" y="355"/>
                      <a:pt x="327" y="380"/>
                      <a:pt x="288" y="428"/>
                    </a:cubicBezTo>
                    <a:lnTo>
                      <a:pt x="280" y="438"/>
                    </a:lnTo>
                    <a:cubicBezTo>
                      <a:pt x="214" y="522"/>
                      <a:pt x="231" y="641"/>
                      <a:pt x="315" y="712"/>
                    </a:cubicBezTo>
                    <a:cubicBezTo>
                      <a:pt x="351" y="739"/>
                      <a:pt x="391" y="752"/>
                      <a:pt x="435" y="752"/>
                    </a:cubicBezTo>
                    <a:cubicBezTo>
                      <a:pt x="497" y="752"/>
                      <a:pt x="555" y="725"/>
                      <a:pt x="595" y="677"/>
                    </a:cubicBezTo>
                    <a:cubicBezTo>
                      <a:pt x="667" y="592"/>
                      <a:pt x="653" y="469"/>
                      <a:pt x="569" y="397"/>
                    </a:cubicBezTo>
                    <a:cubicBezTo>
                      <a:pt x="533" y="369"/>
                      <a:pt x="488" y="355"/>
                      <a:pt x="444" y="355"/>
                    </a:cubicBezTo>
                    <a:close/>
                    <a:moveTo>
                      <a:pt x="2162" y="473"/>
                    </a:moveTo>
                    <a:cubicBezTo>
                      <a:pt x="2126" y="473"/>
                      <a:pt x="2089" y="483"/>
                      <a:pt x="2056" y="504"/>
                    </a:cubicBezTo>
                    <a:cubicBezTo>
                      <a:pt x="1962" y="561"/>
                      <a:pt x="1935" y="686"/>
                      <a:pt x="1993" y="778"/>
                    </a:cubicBezTo>
                    <a:cubicBezTo>
                      <a:pt x="2029" y="841"/>
                      <a:pt x="2095" y="876"/>
                      <a:pt x="2162" y="876"/>
                    </a:cubicBezTo>
                    <a:cubicBezTo>
                      <a:pt x="2197" y="876"/>
                      <a:pt x="2232" y="868"/>
                      <a:pt x="2264" y="850"/>
                    </a:cubicBezTo>
                    <a:cubicBezTo>
                      <a:pt x="2357" y="792"/>
                      <a:pt x="2388" y="668"/>
                      <a:pt x="2330" y="575"/>
                    </a:cubicBezTo>
                    <a:lnTo>
                      <a:pt x="2326" y="561"/>
                    </a:lnTo>
                    <a:cubicBezTo>
                      <a:pt x="2289" y="505"/>
                      <a:pt x="2227" y="473"/>
                      <a:pt x="2162" y="473"/>
                    </a:cubicBezTo>
                    <a:close/>
                    <a:moveTo>
                      <a:pt x="204" y="970"/>
                    </a:moveTo>
                    <a:cubicBezTo>
                      <a:pt x="97" y="970"/>
                      <a:pt x="9" y="1053"/>
                      <a:pt x="5" y="1161"/>
                    </a:cubicBezTo>
                    <a:lnTo>
                      <a:pt x="5" y="1174"/>
                    </a:lnTo>
                    <a:cubicBezTo>
                      <a:pt x="1" y="1280"/>
                      <a:pt x="85" y="1364"/>
                      <a:pt x="196" y="1374"/>
                    </a:cubicBezTo>
                    <a:lnTo>
                      <a:pt x="200" y="1374"/>
                    </a:lnTo>
                    <a:cubicBezTo>
                      <a:pt x="307" y="1374"/>
                      <a:pt x="395" y="1280"/>
                      <a:pt x="400" y="1178"/>
                    </a:cubicBezTo>
                    <a:cubicBezTo>
                      <a:pt x="405" y="1067"/>
                      <a:pt x="320" y="974"/>
                      <a:pt x="214" y="970"/>
                    </a:cubicBezTo>
                    <a:cubicBezTo>
                      <a:pt x="211" y="970"/>
                      <a:pt x="207" y="970"/>
                      <a:pt x="204" y="970"/>
                    </a:cubicBezTo>
                    <a:close/>
                    <a:moveTo>
                      <a:pt x="2312" y="1032"/>
                    </a:moveTo>
                    <a:cubicBezTo>
                      <a:pt x="2206" y="1032"/>
                      <a:pt x="2117" y="1125"/>
                      <a:pt x="2117" y="1237"/>
                    </a:cubicBezTo>
                    <a:cubicBezTo>
                      <a:pt x="2113" y="1343"/>
                      <a:pt x="2202" y="1431"/>
                      <a:pt x="2312" y="1436"/>
                    </a:cubicBezTo>
                    <a:cubicBezTo>
                      <a:pt x="2424" y="1436"/>
                      <a:pt x="2513" y="1347"/>
                      <a:pt x="2513" y="1241"/>
                    </a:cubicBezTo>
                    <a:lnTo>
                      <a:pt x="2513" y="1223"/>
                    </a:lnTo>
                    <a:cubicBezTo>
                      <a:pt x="2513" y="1116"/>
                      <a:pt x="2424" y="1032"/>
                      <a:pt x="2312" y="1032"/>
                    </a:cubicBezTo>
                    <a:close/>
                    <a:moveTo>
                      <a:pt x="377" y="1608"/>
                    </a:moveTo>
                    <a:cubicBezTo>
                      <a:pt x="340" y="1608"/>
                      <a:pt x="301" y="1619"/>
                      <a:pt x="267" y="1640"/>
                    </a:cubicBezTo>
                    <a:cubicBezTo>
                      <a:pt x="178" y="1702"/>
                      <a:pt x="151" y="1822"/>
                      <a:pt x="209" y="1915"/>
                    </a:cubicBezTo>
                    <a:lnTo>
                      <a:pt x="218" y="1929"/>
                    </a:lnTo>
                    <a:cubicBezTo>
                      <a:pt x="258" y="1982"/>
                      <a:pt x="315" y="2013"/>
                      <a:pt x="378" y="2013"/>
                    </a:cubicBezTo>
                    <a:cubicBezTo>
                      <a:pt x="413" y="2013"/>
                      <a:pt x="454" y="1999"/>
                      <a:pt x="489" y="1977"/>
                    </a:cubicBezTo>
                    <a:cubicBezTo>
                      <a:pt x="577" y="1915"/>
                      <a:pt x="599" y="1786"/>
                      <a:pt x="542" y="1698"/>
                    </a:cubicBezTo>
                    <a:cubicBezTo>
                      <a:pt x="503" y="1639"/>
                      <a:pt x="441" y="1608"/>
                      <a:pt x="377" y="1608"/>
                    </a:cubicBezTo>
                    <a:close/>
                    <a:moveTo>
                      <a:pt x="2108" y="1653"/>
                    </a:moveTo>
                    <a:cubicBezTo>
                      <a:pt x="2048" y="1653"/>
                      <a:pt x="1988" y="1681"/>
                      <a:pt x="1949" y="1733"/>
                    </a:cubicBezTo>
                    <a:lnTo>
                      <a:pt x="1939" y="1747"/>
                    </a:lnTo>
                    <a:cubicBezTo>
                      <a:pt x="1873" y="1835"/>
                      <a:pt x="1896" y="1960"/>
                      <a:pt x="1984" y="2022"/>
                    </a:cubicBezTo>
                    <a:cubicBezTo>
                      <a:pt x="2019" y="2048"/>
                      <a:pt x="2060" y="2062"/>
                      <a:pt x="2099" y="2062"/>
                    </a:cubicBezTo>
                    <a:cubicBezTo>
                      <a:pt x="2162" y="2062"/>
                      <a:pt x="2220" y="2030"/>
                      <a:pt x="2259" y="1977"/>
                    </a:cubicBezTo>
                    <a:lnTo>
                      <a:pt x="2264" y="1973"/>
                    </a:lnTo>
                    <a:cubicBezTo>
                      <a:pt x="2330" y="1884"/>
                      <a:pt x="2312" y="1760"/>
                      <a:pt x="2228" y="1694"/>
                    </a:cubicBezTo>
                    <a:cubicBezTo>
                      <a:pt x="2192" y="1666"/>
                      <a:pt x="2150" y="1653"/>
                      <a:pt x="2108" y="1653"/>
                    </a:cubicBezTo>
                    <a:close/>
                    <a:moveTo>
                      <a:pt x="894" y="2017"/>
                    </a:moveTo>
                    <a:cubicBezTo>
                      <a:pt x="814" y="2017"/>
                      <a:pt x="738" y="2067"/>
                      <a:pt x="710" y="2146"/>
                    </a:cubicBezTo>
                    <a:cubicBezTo>
                      <a:pt x="671" y="2248"/>
                      <a:pt x="724" y="2364"/>
                      <a:pt x="826" y="2403"/>
                    </a:cubicBezTo>
                    <a:lnTo>
                      <a:pt x="843" y="2408"/>
                    </a:lnTo>
                    <a:cubicBezTo>
                      <a:pt x="866" y="2417"/>
                      <a:pt x="884" y="2417"/>
                      <a:pt x="906" y="2417"/>
                    </a:cubicBezTo>
                    <a:cubicBezTo>
                      <a:pt x="986" y="2417"/>
                      <a:pt x="1061" y="2364"/>
                      <a:pt x="1093" y="2284"/>
                    </a:cubicBezTo>
                    <a:cubicBezTo>
                      <a:pt x="1128" y="2181"/>
                      <a:pt x="1066" y="2066"/>
                      <a:pt x="964" y="2030"/>
                    </a:cubicBezTo>
                    <a:cubicBezTo>
                      <a:pt x="941" y="2021"/>
                      <a:pt x="917" y="2017"/>
                      <a:pt x="894" y="2017"/>
                    </a:cubicBezTo>
                    <a:close/>
                    <a:moveTo>
                      <a:pt x="1567" y="2038"/>
                    </a:moveTo>
                    <a:cubicBezTo>
                      <a:pt x="1546" y="2038"/>
                      <a:pt x="1525" y="2041"/>
                      <a:pt x="1505" y="2048"/>
                    </a:cubicBezTo>
                    <a:cubicBezTo>
                      <a:pt x="1398" y="2075"/>
                      <a:pt x="1337" y="2186"/>
                      <a:pt x="1363" y="2288"/>
                    </a:cubicBezTo>
                    <a:cubicBezTo>
                      <a:pt x="1390" y="2376"/>
                      <a:pt x="1470" y="2435"/>
                      <a:pt x="1554" y="2435"/>
                    </a:cubicBezTo>
                    <a:cubicBezTo>
                      <a:pt x="1572" y="2435"/>
                      <a:pt x="1589" y="2435"/>
                      <a:pt x="1607" y="2430"/>
                    </a:cubicBezTo>
                    <a:lnTo>
                      <a:pt x="1625" y="2421"/>
                    </a:lnTo>
                    <a:cubicBezTo>
                      <a:pt x="1732" y="2390"/>
                      <a:pt x="1785" y="2284"/>
                      <a:pt x="1753" y="2177"/>
                    </a:cubicBezTo>
                    <a:cubicBezTo>
                      <a:pt x="1728" y="2092"/>
                      <a:pt x="1650" y="2038"/>
                      <a:pt x="1567" y="20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0"/>
              <p:cNvSpPr/>
              <p:nvPr/>
            </p:nvSpPr>
            <p:spPr>
              <a:xfrm>
                <a:off x="5445961" y="4346939"/>
                <a:ext cx="101027" cy="76356"/>
              </a:xfrm>
              <a:custGeom>
                <a:avLst/>
                <a:gdLst/>
                <a:ahLst/>
                <a:cxnLst/>
                <a:rect l="l" t="t" r="r" b="b"/>
                <a:pathLst>
                  <a:path w="729" h="730" extrusionOk="0">
                    <a:moveTo>
                      <a:pt x="365" y="0"/>
                    </a:moveTo>
                    <a:cubicBezTo>
                      <a:pt x="165" y="0"/>
                      <a:pt x="1" y="166"/>
                      <a:pt x="1" y="365"/>
                    </a:cubicBezTo>
                    <a:cubicBezTo>
                      <a:pt x="1" y="565"/>
                      <a:pt x="165" y="729"/>
                      <a:pt x="365" y="729"/>
                    </a:cubicBezTo>
                    <a:cubicBezTo>
                      <a:pt x="564" y="729"/>
                      <a:pt x="728" y="565"/>
                      <a:pt x="728" y="365"/>
                    </a:cubicBezTo>
                    <a:cubicBezTo>
                      <a:pt x="728" y="166"/>
                      <a:pt x="564" y="0"/>
                      <a:pt x="365" y="0"/>
                    </a:cubicBezTo>
                    <a:close/>
                  </a:path>
                </a:pathLst>
              </a:custGeom>
              <a:solidFill>
                <a:srgbClr val="1C29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0"/>
              <p:cNvSpPr/>
              <p:nvPr/>
            </p:nvSpPr>
            <p:spPr>
              <a:xfrm>
                <a:off x="5482963" y="4274557"/>
                <a:ext cx="29657" cy="110560"/>
              </a:xfrm>
              <a:custGeom>
                <a:avLst/>
                <a:gdLst/>
                <a:ahLst/>
                <a:cxnLst/>
                <a:rect l="l" t="t" r="r" b="b"/>
                <a:pathLst>
                  <a:path w="214" h="1057" extrusionOk="0">
                    <a:moveTo>
                      <a:pt x="107" y="0"/>
                    </a:moveTo>
                    <a:cubicBezTo>
                      <a:pt x="49" y="0"/>
                      <a:pt x="0" y="49"/>
                      <a:pt x="0" y="107"/>
                    </a:cubicBezTo>
                    <a:lnTo>
                      <a:pt x="0" y="950"/>
                    </a:lnTo>
                    <a:cubicBezTo>
                      <a:pt x="0" y="1008"/>
                      <a:pt x="49" y="1057"/>
                      <a:pt x="107" y="1057"/>
                    </a:cubicBezTo>
                    <a:cubicBezTo>
                      <a:pt x="168" y="1057"/>
                      <a:pt x="213" y="1008"/>
                      <a:pt x="213" y="950"/>
                    </a:cubicBezTo>
                    <a:lnTo>
                      <a:pt x="213" y="107"/>
                    </a:lnTo>
                    <a:cubicBezTo>
                      <a:pt x="213" y="49"/>
                      <a:pt x="168"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0"/>
              <p:cNvSpPr/>
              <p:nvPr/>
            </p:nvSpPr>
            <p:spPr>
              <a:xfrm>
                <a:off x="3579812" y="4212739"/>
                <a:ext cx="479357" cy="362221"/>
              </a:xfrm>
              <a:custGeom>
                <a:avLst/>
                <a:gdLst/>
                <a:ahLst/>
                <a:cxnLst/>
                <a:rect l="l" t="t" r="r" b="b"/>
                <a:pathLst>
                  <a:path w="3459" h="3463" extrusionOk="0">
                    <a:moveTo>
                      <a:pt x="1731" y="1"/>
                    </a:moveTo>
                    <a:cubicBezTo>
                      <a:pt x="778" y="1"/>
                      <a:pt x="0" y="783"/>
                      <a:pt x="0" y="1732"/>
                    </a:cubicBezTo>
                    <a:cubicBezTo>
                      <a:pt x="0" y="2682"/>
                      <a:pt x="778" y="3463"/>
                      <a:pt x="1731" y="3463"/>
                    </a:cubicBezTo>
                    <a:cubicBezTo>
                      <a:pt x="2682" y="3463"/>
                      <a:pt x="3458" y="2682"/>
                      <a:pt x="3458" y="1732"/>
                    </a:cubicBezTo>
                    <a:cubicBezTo>
                      <a:pt x="3458" y="783"/>
                      <a:pt x="2682" y="1"/>
                      <a:pt x="1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0"/>
              <p:cNvSpPr/>
              <p:nvPr/>
            </p:nvSpPr>
            <p:spPr>
              <a:xfrm>
                <a:off x="3646193" y="4262319"/>
                <a:ext cx="348396" cy="254590"/>
              </a:xfrm>
              <a:custGeom>
                <a:avLst/>
                <a:gdLst/>
                <a:ahLst/>
                <a:cxnLst/>
                <a:rect l="l" t="t" r="r" b="b"/>
                <a:pathLst>
                  <a:path w="2514" h="2434" extrusionOk="0">
                    <a:moveTo>
                      <a:pt x="1004" y="0"/>
                    </a:moveTo>
                    <a:cubicBezTo>
                      <a:pt x="988" y="0"/>
                      <a:pt x="972" y="2"/>
                      <a:pt x="955" y="6"/>
                    </a:cubicBezTo>
                    <a:cubicBezTo>
                      <a:pt x="955" y="6"/>
                      <a:pt x="942" y="6"/>
                      <a:pt x="938" y="11"/>
                    </a:cubicBezTo>
                    <a:cubicBezTo>
                      <a:pt x="836" y="37"/>
                      <a:pt x="778" y="144"/>
                      <a:pt x="805" y="246"/>
                    </a:cubicBezTo>
                    <a:cubicBezTo>
                      <a:pt x="826" y="335"/>
                      <a:pt x="912" y="393"/>
                      <a:pt x="1000" y="393"/>
                    </a:cubicBezTo>
                    <a:cubicBezTo>
                      <a:pt x="1018" y="393"/>
                      <a:pt x="1035" y="393"/>
                      <a:pt x="1049" y="389"/>
                    </a:cubicBezTo>
                    <a:cubicBezTo>
                      <a:pt x="1155" y="362"/>
                      <a:pt x="1221" y="256"/>
                      <a:pt x="1195" y="149"/>
                    </a:cubicBezTo>
                    <a:cubicBezTo>
                      <a:pt x="1172" y="59"/>
                      <a:pt x="1093" y="0"/>
                      <a:pt x="1004" y="0"/>
                    </a:cubicBezTo>
                    <a:close/>
                    <a:moveTo>
                      <a:pt x="1656" y="42"/>
                    </a:moveTo>
                    <a:cubicBezTo>
                      <a:pt x="1579" y="42"/>
                      <a:pt x="1505" y="91"/>
                      <a:pt x="1475" y="166"/>
                    </a:cubicBezTo>
                    <a:cubicBezTo>
                      <a:pt x="1430" y="268"/>
                      <a:pt x="1488" y="389"/>
                      <a:pt x="1586" y="428"/>
                    </a:cubicBezTo>
                    <a:cubicBezTo>
                      <a:pt x="1612" y="437"/>
                      <a:pt x="1639" y="442"/>
                      <a:pt x="1661" y="442"/>
                    </a:cubicBezTo>
                    <a:cubicBezTo>
                      <a:pt x="1741" y="442"/>
                      <a:pt x="1817" y="397"/>
                      <a:pt x="1848" y="322"/>
                    </a:cubicBezTo>
                    <a:cubicBezTo>
                      <a:pt x="1887" y="219"/>
                      <a:pt x="1838" y="104"/>
                      <a:pt x="1737" y="64"/>
                    </a:cubicBezTo>
                    <a:lnTo>
                      <a:pt x="1723" y="55"/>
                    </a:lnTo>
                    <a:cubicBezTo>
                      <a:pt x="1701" y="46"/>
                      <a:pt x="1678" y="42"/>
                      <a:pt x="1656" y="42"/>
                    </a:cubicBezTo>
                    <a:close/>
                    <a:moveTo>
                      <a:pt x="446" y="355"/>
                    </a:moveTo>
                    <a:cubicBezTo>
                      <a:pt x="387" y="355"/>
                      <a:pt x="328" y="380"/>
                      <a:pt x="289" y="428"/>
                    </a:cubicBezTo>
                    <a:lnTo>
                      <a:pt x="281" y="437"/>
                    </a:lnTo>
                    <a:cubicBezTo>
                      <a:pt x="214" y="522"/>
                      <a:pt x="232" y="641"/>
                      <a:pt x="316" y="708"/>
                    </a:cubicBezTo>
                    <a:cubicBezTo>
                      <a:pt x="352" y="739"/>
                      <a:pt x="392" y="752"/>
                      <a:pt x="436" y="752"/>
                    </a:cubicBezTo>
                    <a:cubicBezTo>
                      <a:pt x="498" y="752"/>
                      <a:pt x="556" y="725"/>
                      <a:pt x="596" y="676"/>
                    </a:cubicBezTo>
                    <a:cubicBezTo>
                      <a:pt x="667" y="588"/>
                      <a:pt x="654" y="469"/>
                      <a:pt x="570" y="397"/>
                    </a:cubicBezTo>
                    <a:cubicBezTo>
                      <a:pt x="534" y="369"/>
                      <a:pt x="490" y="355"/>
                      <a:pt x="446" y="355"/>
                    </a:cubicBezTo>
                    <a:close/>
                    <a:moveTo>
                      <a:pt x="2166" y="472"/>
                    </a:moveTo>
                    <a:cubicBezTo>
                      <a:pt x="2129" y="472"/>
                      <a:pt x="2091" y="483"/>
                      <a:pt x="2057" y="504"/>
                    </a:cubicBezTo>
                    <a:cubicBezTo>
                      <a:pt x="1963" y="561"/>
                      <a:pt x="1940" y="686"/>
                      <a:pt x="1994" y="779"/>
                    </a:cubicBezTo>
                    <a:cubicBezTo>
                      <a:pt x="2034" y="841"/>
                      <a:pt x="2096" y="877"/>
                      <a:pt x="2163" y="877"/>
                    </a:cubicBezTo>
                    <a:cubicBezTo>
                      <a:pt x="2198" y="877"/>
                      <a:pt x="2233" y="868"/>
                      <a:pt x="2264" y="846"/>
                    </a:cubicBezTo>
                    <a:cubicBezTo>
                      <a:pt x="2358" y="788"/>
                      <a:pt x="2389" y="668"/>
                      <a:pt x="2336" y="575"/>
                    </a:cubicBezTo>
                    <a:lnTo>
                      <a:pt x="2327" y="561"/>
                    </a:lnTo>
                    <a:cubicBezTo>
                      <a:pt x="2291" y="503"/>
                      <a:pt x="2229" y="472"/>
                      <a:pt x="2166" y="472"/>
                    </a:cubicBezTo>
                    <a:close/>
                    <a:moveTo>
                      <a:pt x="206" y="969"/>
                    </a:moveTo>
                    <a:cubicBezTo>
                      <a:pt x="99" y="969"/>
                      <a:pt x="10" y="1052"/>
                      <a:pt x="6" y="1156"/>
                    </a:cubicBezTo>
                    <a:lnTo>
                      <a:pt x="6" y="1170"/>
                    </a:lnTo>
                    <a:cubicBezTo>
                      <a:pt x="1" y="1280"/>
                      <a:pt x="86" y="1364"/>
                      <a:pt x="197" y="1369"/>
                    </a:cubicBezTo>
                    <a:lnTo>
                      <a:pt x="201" y="1369"/>
                    </a:lnTo>
                    <a:cubicBezTo>
                      <a:pt x="308" y="1369"/>
                      <a:pt x="396" y="1280"/>
                      <a:pt x="400" y="1174"/>
                    </a:cubicBezTo>
                    <a:cubicBezTo>
                      <a:pt x="406" y="1067"/>
                      <a:pt x="320" y="975"/>
                      <a:pt x="214" y="969"/>
                    </a:cubicBezTo>
                    <a:cubicBezTo>
                      <a:pt x="211" y="969"/>
                      <a:pt x="208" y="969"/>
                      <a:pt x="206" y="969"/>
                    </a:cubicBezTo>
                    <a:close/>
                    <a:moveTo>
                      <a:pt x="2313" y="1032"/>
                    </a:moveTo>
                    <a:cubicBezTo>
                      <a:pt x="2207" y="1032"/>
                      <a:pt x="2118" y="1125"/>
                      <a:pt x="2118" y="1231"/>
                    </a:cubicBezTo>
                    <a:cubicBezTo>
                      <a:pt x="2118" y="1342"/>
                      <a:pt x="2203" y="1432"/>
                      <a:pt x="2313" y="1432"/>
                    </a:cubicBezTo>
                    <a:cubicBezTo>
                      <a:pt x="2424" y="1432"/>
                      <a:pt x="2514" y="1347"/>
                      <a:pt x="2514" y="1241"/>
                    </a:cubicBezTo>
                    <a:lnTo>
                      <a:pt x="2514" y="1223"/>
                    </a:lnTo>
                    <a:cubicBezTo>
                      <a:pt x="2514" y="1112"/>
                      <a:pt x="2424" y="1032"/>
                      <a:pt x="2313" y="1032"/>
                    </a:cubicBezTo>
                    <a:close/>
                    <a:moveTo>
                      <a:pt x="377" y="1606"/>
                    </a:moveTo>
                    <a:cubicBezTo>
                      <a:pt x="340" y="1606"/>
                      <a:pt x="302" y="1617"/>
                      <a:pt x="267" y="1640"/>
                    </a:cubicBezTo>
                    <a:cubicBezTo>
                      <a:pt x="179" y="1698"/>
                      <a:pt x="152" y="1821"/>
                      <a:pt x="210" y="1911"/>
                    </a:cubicBezTo>
                    <a:lnTo>
                      <a:pt x="219" y="1924"/>
                    </a:lnTo>
                    <a:cubicBezTo>
                      <a:pt x="259" y="1981"/>
                      <a:pt x="316" y="2008"/>
                      <a:pt x="379" y="2008"/>
                    </a:cubicBezTo>
                    <a:cubicBezTo>
                      <a:pt x="414" y="2008"/>
                      <a:pt x="453" y="1999"/>
                      <a:pt x="490" y="1973"/>
                    </a:cubicBezTo>
                    <a:cubicBezTo>
                      <a:pt x="582" y="1915"/>
                      <a:pt x="600" y="1786"/>
                      <a:pt x="543" y="1698"/>
                    </a:cubicBezTo>
                    <a:cubicBezTo>
                      <a:pt x="503" y="1639"/>
                      <a:pt x="441" y="1606"/>
                      <a:pt x="377" y="1606"/>
                    </a:cubicBezTo>
                    <a:close/>
                    <a:moveTo>
                      <a:pt x="2108" y="1653"/>
                    </a:moveTo>
                    <a:cubicBezTo>
                      <a:pt x="2048" y="1653"/>
                      <a:pt x="1989" y="1679"/>
                      <a:pt x="1950" y="1729"/>
                    </a:cubicBezTo>
                    <a:lnTo>
                      <a:pt x="1940" y="1742"/>
                    </a:lnTo>
                    <a:cubicBezTo>
                      <a:pt x="1879" y="1831"/>
                      <a:pt x="1897" y="1955"/>
                      <a:pt x="1985" y="2022"/>
                    </a:cubicBezTo>
                    <a:cubicBezTo>
                      <a:pt x="2020" y="2048"/>
                      <a:pt x="2061" y="2057"/>
                      <a:pt x="2100" y="2057"/>
                    </a:cubicBezTo>
                    <a:cubicBezTo>
                      <a:pt x="2163" y="2057"/>
                      <a:pt x="2221" y="2030"/>
                      <a:pt x="2260" y="1977"/>
                    </a:cubicBezTo>
                    <a:lnTo>
                      <a:pt x="2264" y="1968"/>
                    </a:lnTo>
                    <a:cubicBezTo>
                      <a:pt x="2331" y="1884"/>
                      <a:pt x="2313" y="1760"/>
                      <a:pt x="2229" y="1694"/>
                    </a:cubicBezTo>
                    <a:cubicBezTo>
                      <a:pt x="2193" y="1666"/>
                      <a:pt x="2150" y="1653"/>
                      <a:pt x="2108" y="1653"/>
                    </a:cubicBezTo>
                    <a:close/>
                    <a:moveTo>
                      <a:pt x="895" y="2017"/>
                    </a:moveTo>
                    <a:cubicBezTo>
                      <a:pt x="814" y="2017"/>
                      <a:pt x="739" y="2067"/>
                      <a:pt x="711" y="2146"/>
                    </a:cubicBezTo>
                    <a:cubicBezTo>
                      <a:pt x="672" y="2248"/>
                      <a:pt x="725" y="2364"/>
                      <a:pt x="826" y="2399"/>
                    </a:cubicBezTo>
                    <a:lnTo>
                      <a:pt x="844" y="2407"/>
                    </a:lnTo>
                    <a:cubicBezTo>
                      <a:pt x="867" y="2413"/>
                      <a:pt x="885" y="2417"/>
                      <a:pt x="906" y="2417"/>
                    </a:cubicBezTo>
                    <a:cubicBezTo>
                      <a:pt x="986" y="2417"/>
                      <a:pt x="1062" y="2364"/>
                      <a:pt x="1093" y="2284"/>
                    </a:cubicBezTo>
                    <a:cubicBezTo>
                      <a:pt x="1129" y="2177"/>
                      <a:pt x="1066" y="2066"/>
                      <a:pt x="965" y="2030"/>
                    </a:cubicBezTo>
                    <a:cubicBezTo>
                      <a:pt x="942" y="2021"/>
                      <a:pt x="918" y="2017"/>
                      <a:pt x="895" y="2017"/>
                    </a:cubicBezTo>
                    <a:close/>
                    <a:moveTo>
                      <a:pt x="1562" y="2036"/>
                    </a:moveTo>
                    <a:cubicBezTo>
                      <a:pt x="1544" y="2036"/>
                      <a:pt x="1525" y="2038"/>
                      <a:pt x="1506" y="2044"/>
                    </a:cubicBezTo>
                    <a:cubicBezTo>
                      <a:pt x="1399" y="2075"/>
                      <a:pt x="1338" y="2181"/>
                      <a:pt x="1364" y="2288"/>
                    </a:cubicBezTo>
                    <a:cubicBezTo>
                      <a:pt x="1391" y="2376"/>
                      <a:pt x="1471" y="2434"/>
                      <a:pt x="1555" y="2434"/>
                    </a:cubicBezTo>
                    <a:cubicBezTo>
                      <a:pt x="1572" y="2434"/>
                      <a:pt x="1590" y="2434"/>
                      <a:pt x="1608" y="2425"/>
                    </a:cubicBezTo>
                    <a:lnTo>
                      <a:pt x="1625" y="2421"/>
                    </a:lnTo>
                    <a:cubicBezTo>
                      <a:pt x="1732" y="2390"/>
                      <a:pt x="1785" y="2279"/>
                      <a:pt x="1754" y="2177"/>
                    </a:cubicBezTo>
                    <a:cubicBezTo>
                      <a:pt x="1729" y="2090"/>
                      <a:pt x="1647" y="2036"/>
                      <a:pt x="1562" y="20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0"/>
              <p:cNvSpPr/>
              <p:nvPr/>
            </p:nvSpPr>
            <p:spPr>
              <a:xfrm>
                <a:off x="3766205" y="4343696"/>
                <a:ext cx="101027" cy="75729"/>
              </a:xfrm>
              <a:custGeom>
                <a:avLst/>
                <a:gdLst/>
                <a:ahLst/>
                <a:cxnLst/>
                <a:rect l="l" t="t" r="r" b="b"/>
                <a:pathLst>
                  <a:path w="729" h="724" extrusionOk="0">
                    <a:moveTo>
                      <a:pt x="365" y="1"/>
                    </a:moveTo>
                    <a:cubicBezTo>
                      <a:pt x="165" y="1"/>
                      <a:pt x="1" y="160"/>
                      <a:pt x="1" y="365"/>
                    </a:cubicBezTo>
                    <a:cubicBezTo>
                      <a:pt x="1" y="564"/>
                      <a:pt x="165" y="724"/>
                      <a:pt x="365" y="724"/>
                    </a:cubicBezTo>
                    <a:cubicBezTo>
                      <a:pt x="569" y="724"/>
                      <a:pt x="728" y="564"/>
                      <a:pt x="728" y="365"/>
                    </a:cubicBezTo>
                    <a:cubicBezTo>
                      <a:pt x="728" y="160"/>
                      <a:pt x="569" y="1"/>
                      <a:pt x="365" y="1"/>
                    </a:cubicBezTo>
                    <a:close/>
                  </a:path>
                </a:pathLst>
              </a:custGeom>
              <a:solidFill>
                <a:srgbClr val="1C29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0"/>
              <p:cNvSpPr/>
              <p:nvPr/>
            </p:nvSpPr>
            <p:spPr>
              <a:xfrm>
                <a:off x="3803206" y="4271314"/>
                <a:ext cx="30211" cy="110560"/>
              </a:xfrm>
              <a:custGeom>
                <a:avLst/>
                <a:gdLst/>
                <a:ahLst/>
                <a:cxnLst/>
                <a:rect l="l" t="t" r="r" b="b"/>
                <a:pathLst>
                  <a:path w="218" h="1057" extrusionOk="0">
                    <a:moveTo>
                      <a:pt x="107" y="0"/>
                    </a:moveTo>
                    <a:cubicBezTo>
                      <a:pt x="49" y="0"/>
                      <a:pt x="0" y="49"/>
                      <a:pt x="0" y="107"/>
                    </a:cubicBezTo>
                    <a:lnTo>
                      <a:pt x="0" y="946"/>
                    </a:lnTo>
                    <a:cubicBezTo>
                      <a:pt x="0" y="1008"/>
                      <a:pt x="49" y="1057"/>
                      <a:pt x="107" y="1057"/>
                    </a:cubicBezTo>
                    <a:cubicBezTo>
                      <a:pt x="168" y="1057"/>
                      <a:pt x="217" y="1008"/>
                      <a:pt x="217" y="946"/>
                    </a:cubicBezTo>
                    <a:lnTo>
                      <a:pt x="217" y="107"/>
                    </a:lnTo>
                    <a:cubicBezTo>
                      <a:pt x="217" y="49"/>
                      <a:pt x="168"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0"/>
              <p:cNvSpPr/>
              <p:nvPr/>
            </p:nvSpPr>
            <p:spPr>
              <a:xfrm>
                <a:off x="5398566" y="4754141"/>
                <a:ext cx="726588" cy="16317"/>
              </a:xfrm>
              <a:custGeom>
                <a:avLst/>
                <a:gdLst/>
                <a:ahLst/>
                <a:cxnLst/>
                <a:rect l="l" t="t" r="r" b="b"/>
                <a:pathLst>
                  <a:path w="5243" h="156" extrusionOk="0">
                    <a:moveTo>
                      <a:pt x="1" y="1"/>
                    </a:moveTo>
                    <a:lnTo>
                      <a:pt x="1" y="155"/>
                    </a:lnTo>
                    <a:lnTo>
                      <a:pt x="5243" y="155"/>
                    </a:lnTo>
                    <a:lnTo>
                      <a:pt x="52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0"/>
              <p:cNvSpPr/>
              <p:nvPr/>
            </p:nvSpPr>
            <p:spPr>
              <a:xfrm>
                <a:off x="5398566" y="4836773"/>
                <a:ext cx="726588" cy="16317"/>
              </a:xfrm>
              <a:custGeom>
                <a:avLst/>
                <a:gdLst/>
                <a:ahLst/>
                <a:cxnLst/>
                <a:rect l="l" t="t" r="r" b="b"/>
                <a:pathLst>
                  <a:path w="5243" h="156" extrusionOk="0">
                    <a:moveTo>
                      <a:pt x="1" y="0"/>
                    </a:moveTo>
                    <a:lnTo>
                      <a:pt x="1" y="156"/>
                    </a:lnTo>
                    <a:lnTo>
                      <a:pt x="5243" y="156"/>
                    </a:lnTo>
                    <a:lnTo>
                      <a:pt x="52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 name="Google Shape;138;p10"/>
              <p:cNvGrpSpPr/>
              <p:nvPr/>
            </p:nvGrpSpPr>
            <p:grpSpPr>
              <a:xfrm>
                <a:off x="311626" y="3246656"/>
                <a:ext cx="2659372" cy="2357382"/>
                <a:chOff x="353753" y="2790099"/>
                <a:chExt cx="3269854" cy="2898539"/>
              </a:xfrm>
            </p:grpSpPr>
            <p:sp>
              <p:nvSpPr>
                <p:cNvPr id="139" name="Google Shape;139;p10"/>
                <p:cNvSpPr/>
                <p:nvPr/>
              </p:nvSpPr>
              <p:spPr>
                <a:xfrm>
                  <a:off x="353753" y="2790099"/>
                  <a:ext cx="3269854" cy="2898539"/>
                </a:xfrm>
                <a:custGeom>
                  <a:avLst/>
                  <a:gdLst/>
                  <a:ahLst/>
                  <a:cxnLst/>
                  <a:rect l="l" t="t" r="r" b="b"/>
                  <a:pathLst>
                    <a:path w="23595" h="20916" extrusionOk="0">
                      <a:moveTo>
                        <a:pt x="11792" y="2302"/>
                      </a:moveTo>
                      <a:cubicBezTo>
                        <a:pt x="15124" y="2302"/>
                        <a:pt x="18260" y="4362"/>
                        <a:pt x="19463" y="7670"/>
                      </a:cubicBezTo>
                      <a:cubicBezTo>
                        <a:pt x="20999" y="11896"/>
                        <a:pt x="18811" y="16587"/>
                        <a:pt x="14585" y="18123"/>
                      </a:cubicBezTo>
                      <a:cubicBezTo>
                        <a:pt x="13668" y="18456"/>
                        <a:pt x="12730" y="18614"/>
                        <a:pt x="11807" y="18614"/>
                      </a:cubicBezTo>
                      <a:cubicBezTo>
                        <a:pt x="8471" y="18614"/>
                        <a:pt x="5335" y="16553"/>
                        <a:pt x="4132" y="13240"/>
                      </a:cubicBezTo>
                      <a:cubicBezTo>
                        <a:pt x="2597" y="9016"/>
                        <a:pt x="4785" y="4329"/>
                        <a:pt x="9015" y="2793"/>
                      </a:cubicBezTo>
                      <a:cubicBezTo>
                        <a:pt x="9931" y="2460"/>
                        <a:pt x="10869" y="2302"/>
                        <a:pt x="11792" y="2302"/>
                      </a:cubicBezTo>
                      <a:close/>
                      <a:moveTo>
                        <a:pt x="11797" y="1"/>
                      </a:moveTo>
                      <a:cubicBezTo>
                        <a:pt x="10612" y="1"/>
                        <a:pt x="9407" y="204"/>
                        <a:pt x="8229" y="632"/>
                      </a:cubicBezTo>
                      <a:cubicBezTo>
                        <a:pt x="2801" y="2602"/>
                        <a:pt x="0" y="8602"/>
                        <a:pt x="1971" y="14027"/>
                      </a:cubicBezTo>
                      <a:cubicBezTo>
                        <a:pt x="3517" y="18276"/>
                        <a:pt x="7529" y="20915"/>
                        <a:pt x="11802" y="20915"/>
                      </a:cubicBezTo>
                      <a:cubicBezTo>
                        <a:pt x="12987" y="20915"/>
                        <a:pt x="14192" y="20712"/>
                        <a:pt x="15370" y="20285"/>
                      </a:cubicBezTo>
                      <a:cubicBezTo>
                        <a:pt x="20794" y="18310"/>
                        <a:pt x="23595" y="12314"/>
                        <a:pt x="21624" y="6885"/>
                      </a:cubicBezTo>
                      <a:cubicBezTo>
                        <a:pt x="20081" y="2639"/>
                        <a:pt x="16069" y="1"/>
                        <a:pt x="11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0"/>
                <p:cNvSpPr/>
                <p:nvPr/>
              </p:nvSpPr>
              <p:spPr>
                <a:xfrm>
                  <a:off x="759660" y="3615075"/>
                  <a:ext cx="2424778" cy="1240845"/>
                </a:xfrm>
                <a:custGeom>
                  <a:avLst/>
                  <a:gdLst/>
                  <a:ahLst/>
                  <a:cxnLst/>
                  <a:rect l="l" t="t" r="r" b="b"/>
                  <a:pathLst>
                    <a:path w="17497" h="8954" extrusionOk="0">
                      <a:moveTo>
                        <a:pt x="16409" y="1"/>
                      </a:moveTo>
                      <a:cubicBezTo>
                        <a:pt x="16294" y="1"/>
                        <a:pt x="16177" y="20"/>
                        <a:pt x="16063" y="62"/>
                      </a:cubicBezTo>
                      <a:lnTo>
                        <a:pt x="787" y="5615"/>
                      </a:lnTo>
                      <a:cubicBezTo>
                        <a:pt x="277" y="5801"/>
                        <a:pt x="1" y="6355"/>
                        <a:pt x="183" y="6844"/>
                      </a:cubicBezTo>
                      <a:cubicBezTo>
                        <a:pt x="321" y="7226"/>
                        <a:pt x="690" y="7461"/>
                        <a:pt x="1087" y="7461"/>
                      </a:cubicBezTo>
                      <a:cubicBezTo>
                        <a:pt x="1202" y="7461"/>
                        <a:pt x="1320" y="7441"/>
                        <a:pt x="1434" y="7399"/>
                      </a:cubicBezTo>
                      <a:lnTo>
                        <a:pt x="3032" y="6822"/>
                      </a:lnTo>
                      <a:cubicBezTo>
                        <a:pt x="3218" y="6755"/>
                        <a:pt x="3407" y="6723"/>
                        <a:pt x="3592" y="6723"/>
                      </a:cubicBezTo>
                      <a:cubicBezTo>
                        <a:pt x="4229" y="6723"/>
                        <a:pt x="4819" y="7098"/>
                        <a:pt x="5038" y="7709"/>
                      </a:cubicBezTo>
                      <a:lnTo>
                        <a:pt x="5070" y="7785"/>
                      </a:lnTo>
                      <a:cubicBezTo>
                        <a:pt x="5331" y="8508"/>
                        <a:pt x="6033" y="8953"/>
                        <a:pt x="6787" y="8953"/>
                      </a:cubicBezTo>
                      <a:cubicBezTo>
                        <a:pt x="7005" y="8953"/>
                        <a:pt x="7227" y="8916"/>
                        <a:pt x="7444" y="8837"/>
                      </a:cubicBezTo>
                      <a:lnTo>
                        <a:pt x="12047" y="7164"/>
                      </a:lnTo>
                      <a:cubicBezTo>
                        <a:pt x="13019" y="6813"/>
                        <a:pt x="13533" y="5761"/>
                        <a:pt x="13196" y="4833"/>
                      </a:cubicBezTo>
                      <a:lnTo>
                        <a:pt x="13121" y="4630"/>
                      </a:lnTo>
                      <a:cubicBezTo>
                        <a:pt x="12859" y="3911"/>
                        <a:pt x="13254" y="3106"/>
                        <a:pt x="14004" y="2836"/>
                      </a:cubicBezTo>
                      <a:lnTo>
                        <a:pt x="16712" y="1851"/>
                      </a:lnTo>
                      <a:cubicBezTo>
                        <a:pt x="17222" y="1664"/>
                        <a:pt x="17497" y="1109"/>
                        <a:pt x="17320" y="617"/>
                      </a:cubicBezTo>
                      <a:cubicBezTo>
                        <a:pt x="17178" y="238"/>
                        <a:pt x="16807" y="1"/>
                        <a:pt x="16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10"/>
              <p:cNvSpPr/>
              <p:nvPr/>
            </p:nvSpPr>
            <p:spPr>
              <a:xfrm>
                <a:off x="3268016" y="4754141"/>
                <a:ext cx="726588" cy="16317"/>
              </a:xfrm>
              <a:custGeom>
                <a:avLst/>
                <a:gdLst/>
                <a:ahLst/>
                <a:cxnLst/>
                <a:rect l="l" t="t" r="r" b="b"/>
                <a:pathLst>
                  <a:path w="5243" h="156" extrusionOk="0">
                    <a:moveTo>
                      <a:pt x="1" y="1"/>
                    </a:moveTo>
                    <a:lnTo>
                      <a:pt x="1" y="155"/>
                    </a:lnTo>
                    <a:lnTo>
                      <a:pt x="5243" y="155"/>
                    </a:lnTo>
                    <a:lnTo>
                      <a:pt x="52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0"/>
              <p:cNvSpPr/>
              <p:nvPr/>
            </p:nvSpPr>
            <p:spPr>
              <a:xfrm>
                <a:off x="3268016" y="4836773"/>
                <a:ext cx="726588" cy="16317"/>
              </a:xfrm>
              <a:custGeom>
                <a:avLst/>
                <a:gdLst/>
                <a:ahLst/>
                <a:cxnLst/>
                <a:rect l="l" t="t" r="r" b="b"/>
                <a:pathLst>
                  <a:path w="5243" h="156" extrusionOk="0">
                    <a:moveTo>
                      <a:pt x="1" y="0"/>
                    </a:moveTo>
                    <a:lnTo>
                      <a:pt x="1" y="156"/>
                    </a:lnTo>
                    <a:lnTo>
                      <a:pt x="5243" y="156"/>
                    </a:lnTo>
                    <a:lnTo>
                      <a:pt x="52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3" name="Google Shape;143;p10"/>
          <p:cNvSpPr/>
          <p:nvPr/>
        </p:nvSpPr>
        <p:spPr>
          <a:xfrm rot="-2046914">
            <a:off x="-7837653" y="-4105986"/>
            <a:ext cx="10349659" cy="8211979"/>
          </a:xfrm>
          <a:prstGeom prst="ellipse">
            <a:avLst/>
          </a:prstGeom>
          <a:solidFill>
            <a:srgbClr val="336574">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25"/>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BLANK_2">
    <p:spTree>
      <p:nvGrpSpPr>
        <p:cNvPr id="1" name="Shape 226"/>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4"/>
        <p:cNvGrpSpPr/>
        <p:nvPr/>
      </p:nvGrpSpPr>
      <p:grpSpPr>
        <a:xfrm>
          <a:off x="0" y="0"/>
          <a:ext cx="0" cy="0"/>
          <a:chOff x="0" y="0"/>
          <a:chExt cx="0" cy="0"/>
        </a:xfrm>
      </p:grpSpPr>
      <p:sp>
        <p:nvSpPr>
          <p:cNvPr id="145" name="Google Shape;145;p11"/>
          <p:cNvSpPr/>
          <p:nvPr/>
        </p:nvSpPr>
        <p:spPr>
          <a:xfrm rot="-2046914">
            <a:off x="7154697" y="-1044372"/>
            <a:ext cx="10349659" cy="8211979"/>
          </a:xfrm>
          <a:prstGeom prst="ellipse">
            <a:avLst/>
          </a:prstGeom>
          <a:solidFill>
            <a:srgbClr val="FFFFFF">
              <a:alpha val="6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1"/>
          <p:cNvSpPr/>
          <p:nvPr/>
        </p:nvSpPr>
        <p:spPr>
          <a:xfrm rot="-2046914">
            <a:off x="-7837653" y="-4073147"/>
            <a:ext cx="10349659" cy="8211979"/>
          </a:xfrm>
          <a:prstGeom prst="ellipse">
            <a:avLst/>
          </a:prstGeom>
          <a:solidFill>
            <a:srgbClr val="336574">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1"/>
          <p:cNvSpPr/>
          <p:nvPr/>
        </p:nvSpPr>
        <p:spPr>
          <a:xfrm>
            <a:off x="7609560" y="4513643"/>
            <a:ext cx="62529" cy="503891"/>
          </a:xfrm>
          <a:custGeom>
            <a:avLst/>
            <a:gdLst/>
            <a:ahLst/>
            <a:cxnLst/>
            <a:rect l="l" t="t" r="r" b="b"/>
            <a:pathLst>
              <a:path w="427" h="3441" extrusionOk="0">
                <a:moveTo>
                  <a:pt x="1" y="1"/>
                </a:moveTo>
                <a:lnTo>
                  <a:pt x="1" y="3227"/>
                </a:lnTo>
                <a:cubicBezTo>
                  <a:pt x="1" y="3347"/>
                  <a:pt x="99" y="3440"/>
                  <a:pt x="214" y="3440"/>
                </a:cubicBezTo>
                <a:cubicBezTo>
                  <a:pt x="334" y="3440"/>
                  <a:pt x="427" y="3347"/>
                  <a:pt x="427" y="3227"/>
                </a:cubicBezTo>
                <a:lnTo>
                  <a:pt x="4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1"/>
          <p:cNvSpPr/>
          <p:nvPr/>
        </p:nvSpPr>
        <p:spPr>
          <a:xfrm>
            <a:off x="7486262" y="4830089"/>
            <a:ext cx="321723" cy="171185"/>
          </a:xfrm>
          <a:custGeom>
            <a:avLst/>
            <a:gdLst/>
            <a:ahLst/>
            <a:cxnLst/>
            <a:rect l="l" t="t" r="r" b="b"/>
            <a:pathLst>
              <a:path w="2197" h="1169" extrusionOk="0">
                <a:moveTo>
                  <a:pt x="58" y="1"/>
                </a:moveTo>
                <a:cubicBezTo>
                  <a:pt x="27" y="1"/>
                  <a:pt x="0" y="28"/>
                  <a:pt x="0" y="64"/>
                </a:cubicBezTo>
                <a:lnTo>
                  <a:pt x="0" y="1107"/>
                </a:lnTo>
                <a:cubicBezTo>
                  <a:pt x="0" y="1142"/>
                  <a:pt x="27" y="1168"/>
                  <a:pt x="58" y="1168"/>
                </a:cubicBezTo>
                <a:lnTo>
                  <a:pt x="2139" y="1168"/>
                </a:lnTo>
                <a:cubicBezTo>
                  <a:pt x="2170" y="1168"/>
                  <a:pt x="2196" y="1142"/>
                  <a:pt x="2196" y="1107"/>
                </a:cubicBezTo>
                <a:lnTo>
                  <a:pt x="2196" y="64"/>
                </a:lnTo>
                <a:cubicBezTo>
                  <a:pt x="2196" y="28"/>
                  <a:pt x="2170" y="1"/>
                  <a:pt x="2139" y="1"/>
                </a:cubicBezTo>
                <a:lnTo>
                  <a:pt x="2037" y="1"/>
                </a:lnTo>
                <a:lnTo>
                  <a:pt x="2037" y="1027"/>
                </a:lnTo>
                <a:lnTo>
                  <a:pt x="160" y="1027"/>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1"/>
          <p:cNvSpPr/>
          <p:nvPr/>
        </p:nvSpPr>
        <p:spPr>
          <a:xfrm>
            <a:off x="7483479" y="4724217"/>
            <a:ext cx="331095" cy="22258"/>
          </a:xfrm>
          <a:custGeom>
            <a:avLst/>
            <a:gdLst/>
            <a:ahLst/>
            <a:cxnLst/>
            <a:rect l="l" t="t" r="r" b="b"/>
            <a:pathLst>
              <a:path w="2261" h="152" extrusionOk="0">
                <a:moveTo>
                  <a:pt x="15" y="1"/>
                </a:moveTo>
                <a:cubicBezTo>
                  <a:pt x="5" y="1"/>
                  <a:pt x="1" y="5"/>
                  <a:pt x="1" y="9"/>
                </a:cubicBezTo>
                <a:lnTo>
                  <a:pt x="1" y="152"/>
                </a:lnTo>
                <a:lnTo>
                  <a:pt x="2260" y="152"/>
                </a:lnTo>
                <a:lnTo>
                  <a:pt x="2260" y="9"/>
                </a:lnTo>
                <a:cubicBezTo>
                  <a:pt x="2260" y="5"/>
                  <a:pt x="2256" y="1"/>
                  <a:pt x="2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1"/>
          <p:cNvSpPr/>
          <p:nvPr/>
        </p:nvSpPr>
        <p:spPr>
          <a:xfrm>
            <a:off x="7505737" y="4761411"/>
            <a:ext cx="286578" cy="181290"/>
          </a:xfrm>
          <a:custGeom>
            <a:avLst/>
            <a:gdLst/>
            <a:ahLst/>
            <a:cxnLst/>
            <a:rect l="l" t="t" r="r" b="b"/>
            <a:pathLst>
              <a:path w="1957" h="1238" extrusionOk="0">
                <a:moveTo>
                  <a:pt x="0" y="0"/>
                </a:moveTo>
                <a:lnTo>
                  <a:pt x="0" y="1198"/>
                </a:lnTo>
                <a:cubicBezTo>
                  <a:pt x="0" y="1220"/>
                  <a:pt x="17" y="1238"/>
                  <a:pt x="40" y="1238"/>
                </a:cubicBezTo>
                <a:lnTo>
                  <a:pt x="1918" y="1238"/>
                </a:lnTo>
                <a:cubicBezTo>
                  <a:pt x="1940" y="1238"/>
                  <a:pt x="1957" y="1220"/>
                  <a:pt x="1957" y="1198"/>
                </a:cubicBezTo>
                <a:lnTo>
                  <a:pt x="19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1"/>
          <p:cNvSpPr/>
          <p:nvPr/>
        </p:nvSpPr>
        <p:spPr>
          <a:xfrm>
            <a:off x="7483479" y="4746328"/>
            <a:ext cx="331095" cy="15229"/>
          </a:xfrm>
          <a:custGeom>
            <a:avLst/>
            <a:gdLst/>
            <a:ahLst/>
            <a:cxnLst/>
            <a:rect l="l" t="t" r="r" b="b"/>
            <a:pathLst>
              <a:path w="2261" h="104" extrusionOk="0">
                <a:moveTo>
                  <a:pt x="1" y="1"/>
                </a:moveTo>
                <a:lnTo>
                  <a:pt x="152" y="103"/>
                </a:lnTo>
                <a:lnTo>
                  <a:pt x="2109" y="103"/>
                </a:lnTo>
                <a:lnTo>
                  <a:pt x="22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p:nvPr/>
        </p:nvSpPr>
        <p:spPr>
          <a:xfrm>
            <a:off x="6098496" y="4513643"/>
            <a:ext cx="62529" cy="503891"/>
          </a:xfrm>
          <a:custGeom>
            <a:avLst/>
            <a:gdLst/>
            <a:ahLst/>
            <a:cxnLst/>
            <a:rect l="l" t="t" r="r" b="b"/>
            <a:pathLst>
              <a:path w="427" h="3441" extrusionOk="0">
                <a:moveTo>
                  <a:pt x="1" y="1"/>
                </a:moveTo>
                <a:lnTo>
                  <a:pt x="1" y="3227"/>
                </a:lnTo>
                <a:cubicBezTo>
                  <a:pt x="1" y="3347"/>
                  <a:pt x="94" y="3440"/>
                  <a:pt x="214" y="3440"/>
                </a:cubicBezTo>
                <a:cubicBezTo>
                  <a:pt x="329" y="3440"/>
                  <a:pt x="427" y="3347"/>
                  <a:pt x="427" y="3227"/>
                </a:cubicBezTo>
                <a:lnTo>
                  <a:pt x="4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1"/>
          <p:cNvSpPr/>
          <p:nvPr/>
        </p:nvSpPr>
        <p:spPr>
          <a:xfrm>
            <a:off x="5974466" y="4830089"/>
            <a:ext cx="322455" cy="171185"/>
          </a:xfrm>
          <a:custGeom>
            <a:avLst/>
            <a:gdLst/>
            <a:ahLst/>
            <a:cxnLst/>
            <a:rect l="l" t="t" r="r" b="b"/>
            <a:pathLst>
              <a:path w="2202" h="1169" extrusionOk="0">
                <a:moveTo>
                  <a:pt x="62" y="1"/>
                </a:moveTo>
                <a:cubicBezTo>
                  <a:pt x="27" y="1"/>
                  <a:pt x="0" y="28"/>
                  <a:pt x="0" y="64"/>
                </a:cubicBezTo>
                <a:lnTo>
                  <a:pt x="0" y="1107"/>
                </a:lnTo>
                <a:cubicBezTo>
                  <a:pt x="0" y="1142"/>
                  <a:pt x="27" y="1168"/>
                  <a:pt x="62" y="1168"/>
                </a:cubicBezTo>
                <a:lnTo>
                  <a:pt x="2139" y="1168"/>
                </a:lnTo>
                <a:cubicBezTo>
                  <a:pt x="2175" y="1168"/>
                  <a:pt x="2202" y="1142"/>
                  <a:pt x="2202" y="1107"/>
                </a:cubicBezTo>
                <a:lnTo>
                  <a:pt x="2202" y="64"/>
                </a:lnTo>
                <a:cubicBezTo>
                  <a:pt x="2202" y="28"/>
                  <a:pt x="2175" y="1"/>
                  <a:pt x="2139" y="1"/>
                </a:cubicBezTo>
                <a:lnTo>
                  <a:pt x="2042" y="1"/>
                </a:lnTo>
                <a:lnTo>
                  <a:pt x="2042" y="1027"/>
                </a:lnTo>
                <a:lnTo>
                  <a:pt x="160" y="1027"/>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1"/>
          <p:cNvSpPr/>
          <p:nvPr/>
        </p:nvSpPr>
        <p:spPr>
          <a:xfrm>
            <a:off x="5972562" y="4724217"/>
            <a:ext cx="330217" cy="22258"/>
          </a:xfrm>
          <a:custGeom>
            <a:avLst/>
            <a:gdLst/>
            <a:ahLst/>
            <a:cxnLst/>
            <a:rect l="l" t="t" r="r" b="b"/>
            <a:pathLst>
              <a:path w="2255" h="152" extrusionOk="0">
                <a:moveTo>
                  <a:pt x="9" y="1"/>
                </a:moveTo>
                <a:cubicBezTo>
                  <a:pt x="4" y="1"/>
                  <a:pt x="0" y="5"/>
                  <a:pt x="0" y="9"/>
                </a:cubicBezTo>
                <a:lnTo>
                  <a:pt x="0" y="152"/>
                </a:lnTo>
                <a:lnTo>
                  <a:pt x="2254" y="152"/>
                </a:lnTo>
                <a:lnTo>
                  <a:pt x="2254" y="9"/>
                </a:lnTo>
                <a:cubicBezTo>
                  <a:pt x="2254" y="5"/>
                  <a:pt x="2250" y="1"/>
                  <a:pt x="2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1"/>
          <p:cNvSpPr/>
          <p:nvPr/>
        </p:nvSpPr>
        <p:spPr>
          <a:xfrm>
            <a:off x="5994527" y="4761411"/>
            <a:ext cx="286139" cy="181290"/>
          </a:xfrm>
          <a:custGeom>
            <a:avLst/>
            <a:gdLst/>
            <a:ahLst/>
            <a:cxnLst/>
            <a:rect l="l" t="t" r="r" b="b"/>
            <a:pathLst>
              <a:path w="1954" h="1238" extrusionOk="0">
                <a:moveTo>
                  <a:pt x="0" y="0"/>
                </a:moveTo>
                <a:lnTo>
                  <a:pt x="0" y="1198"/>
                </a:lnTo>
                <a:cubicBezTo>
                  <a:pt x="0" y="1220"/>
                  <a:pt x="19" y="1238"/>
                  <a:pt x="37" y="1238"/>
                </a:cubicBezTo>
                <a:lnTo>
                  <a:pt x="1918" y="1238"/>
                </a:lnTo>
                <a:cubicBezTo>
                  <a:pt x="1940" y="1238"/>
                  <a:pt x="1954" y="1220"/>
                  <a:pt x="1954" y="1198"/>
                </a:cubicBezTo>
                <a:lnTo>
                  <a:pt x="19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1"/>
          <p:cNvSpPr/>
          <p:nvPr/>
        </p:nvSpPr>
        <p:spPr>
          <a:xfrm>
            <a:off x="5972562" y="4746328"/>
            <a:ext cx="330217" cy="15229"/>
          </a:xfrm>
          <a:custGeom>
            <a:avLst/>
            <a:gdLst/>
            <a:ahLst/>
            <a:cxnLst/>
            <a:rect l="l" t="t" r="r" b="b"/>
            <a:pathLst>
              <a:path w="2255" h="104" extrusionOk="0">
                <a:moveTo>
                  <a:pt x="0" y="1"/>
                </a:moveTo>
                <a:lnTo>
                  <a:pt x="150" y="103"/>
                </a:lnTo>
                <a:lnTo>
                  <a:pt x="2104" y="103"/>
                </a:lnTo>
                <a:lnTo>
                  <a:pt x="22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a:off x="2966543" y="4513643"/>
            <a:ext cx="62529" cy="503891"/>
          </a:xfrm>
          <a:custGeom>
            <a:avLst/>
            <a:gdLst/>
            <a:ahLst/>
            <a:cxnLst/>
            <a:rect l="l" t="t" r="r" b="b"/>
            <a:pathLst>
              <a:path w="427" h="3441" extrusionOk="0">
                <a:moveTo>
                  <a:pt x="1" y="1"/>
                </a:moveTo>
                <a:lnTo>
                  <a:pt x="1" y="3227"/>
                </a:lnTo>
                <a:cubicBezTo>
                  <a:pt x="1" y="3347"/>
                  <a:pt x="98" y="3440"/>
                  <a:pt x="214" y="3440"/>
                </a:cubicBezTo>
                <a:cubicBezTo>
                  <a:pt x="333" y="3440"/>
                  <a:pt x="427" y="3347"/>
                  <a:pt x="427" y="3227"/>
                </a:cubicBezTo>
                <a:lnTo>
                  <a:pt x="4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2842952" y="4830089"/>
            <a:ext cx="322602" cy="171185"/>
          </a:xfrm>
          <a:custGeom>
            <a:avLst/>
            <a:gdLst/>
            <a:ahLst/>
            <a:cxnLst/>
            <a:rect l="l" t="t" r="r" b="b"/>
            <a:pathLst>
              <a:path w="2203" h="1169" extrusionOk="0">
                <a:moveTo>
                  <a:pt x="58" y="1"/>
                </a:moveTo>
                <a:cubicBezTo>
                  <a:pt x="28" y="1"/>
                  <a:pt x="1" y="28"/>
                  <a:pt x="1" y="64"/>
                </a:cubicBezTo>
                <a:lnTo>
                  <a:pt x="1" y="1107"/>
                </a:lnTo>
                <a:cubicBezTo>
                  <a:pt x="1" y="1142"/>
                  <a:pt x="28" y="1168"/>
                  <a:pt x="58" y="1168"/>
                </a:cubicBezTo>
                <a:lnTo>
                  <a:pt x="2140" y="1168"/>
                </a:lnTo>
                <a:cubicBezTo>
                  <a:pt x="2176" y="1168"/>
                  <a:pt x="2203" y="1142"/>
                  <a:pt x="2203" y="1107"/>
                </a:cubicBezTo>
                <a:lnTo>
                  <a:pt x="2203" y="64"/>
                </a:lnTo>
                <a:cubicBezTo>
                  <a:pt x="2203" y="28"/>
                  <a:pt x="2176" y="1"/>
                  <a:pt x="2140" y="1"/>
                </a:cubicBezTo>
                <a:lnTo>
                  <a:pt x="2039" y="1"/>
                </a:lnTo>
                <a:lnTo>
                  <a:pt x="2039" y="1027"/>
                </a:lnTo>
                <a:lnTo>
                  <a:pt x="161" y="1027"/>
                </a:lnTo>
                <a:lnTo>
                  <a:pt x="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a:off x="2841195" y="4724217"/>
            <a:ext cx="330217" cy="22258"/>
          </a:xfrm>
          <a:custGeom>
            <a:avLst/>
            <a:gdLst/>
            <a:ahLst/>
            <a:cxnLst/>
            <a:rect l="l" t="t" r="r" b="b"/>
            <a:pathLst>
              <a:path w="2255" h="152" extrusionOk="0">
                <a:moveTo>
                  <a:pt x="9" y="1"/>
                </a:moveTo>
                <a:cubicBezTo>
                  <a:pt x="4" y="1"/>
                  <a:pt x="0" y="5"/>
                  <a:pt x="0" y="9"/>
                </a:cubicBezTo>
                <a:lnTo>
                  <a:pt x="0" y="152"/>
                </a:lnTo>
                <a:lnTo>
                  <a:pt x="2254" y="152"/>
                </a:lnTo>
                <a:lnTo>
                  <a:pt x="2254" y="9"/>
                </a:lnTo>
                <a:cubicBezTo>
                  <a:pt x="2254" y="5"/>
                  <a:pt x="2250" y="1"/>
                  <a:pt x="2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1"/>
          <p:cNvSpPr/>
          <p:nvPr/>
        </p:nvSpPr>
        <p:spPr>
          <a:xfrm>
            <a:off x="2862574" y="4761411"/>
            <a:ext cx="286725" cy="181290"/>
          </a:xfrm>
          <a:custGeom>
            <a:avLst/>
            <a:gdLst/>
            <a:ahLst/>
            <a:cxnLst/>
            <a:rect l="l" t="t" r="r" b="b"/>
            <a:pathLst>
              <a:path w="1958" h="1238" extrusionOk="0">
                <a:moveTo>
                  <a:pt x="0" y="0"/>
                </a:moveTo>
                <a:lnTo>
                  <a:pt x="0" y="1198"/>
                </a:lnTo>
                <a:cubicBezTo>
                  <a:pt x="0" y="1220"/>
                  <a:pt x="18" y="1238"/>
                  <a:pt x="41" y="1238"/>
                </a:cubicBezTo>
                <a:lnTo>
                  <a:pt x="1917" y="1238"/>
                </a:lnTo>
                <a:cubicBezTo>
                  <a:pt x="1940" y="1238"/>
                  <a:pt x="1958" y="1220"/>
                  <a:pt x="1958" y="1198"/>
                </a:cubicBezTo>
                <a:lnTo>
                  <a:pt x="19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1"/>
          <p:cNvSpPr/>
          <p:nvPr/>
        </p:nvSpPr>
        <p:spPr>
          <a:xfrm>
            <a:off x="2841195" y="4746328"/>
            <a:ext cx="330217" cy="15229"/>
          </a:xfrm>
          <a:custGeom>
            <a:avLst/>
            <a:gdLst/>
            <a:ahLst/>
            <a:cxnLst/>
            <a:rect l="l" t="t" r="r" b="b"/>
            <a:pathLst>
              <a:path w="2255" h="104" extrusionOk="0">
                <a:moveTo>
                  <a:pt x="0" y="1"/>
                </a:moveTo>
                <a:lnTo>
                  <a:pt x="146" y="103"/>
                </a:lnTo>
                <a:lnTo>
                  <a:pt x="2104" y="103"/>
                </a:lnTo>
                <a:lnTo>
                  <a:pt x="22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1"/>
          <p:cNvSpPr/>
          <p:nvPr/>
        </p:nvSpPr>
        <p:spPr>
          <a:xfrm>
            <a:off x="1455333" y="4513643"/>
            <a:ext cx="62529" cy="503891"/>
          </a:xfrm>
          <a:custGeom>
            <a:avLst/>
            <a:gdLst/>
            <a:ahLst/>
            <a:cxnLst/>
            <a:rect l="l" t="t" r="r" b="b"/>
            <a:pathLst>
              <a:path w="427" h="3441" extrusionOk="0">
                <a:moveTo>
                  <a:pt x="1" y="1"/>
                </a:moveTo>
                <a:lnTo>
                  <a:pt x="1" y="3227"/>
                </a:lnTo>
                <a:cubicBezTo>
                  <a:pt x="1" y="3347"/>
                  <a:pt x="95" y="3440"/>
                  <a:pt x="214" y="3440"/>
                </a:cubicBezTo>
                <a:cubicBezTo>
                  <a:pt x="330" y="3440"/>
                  <a:pt x="427" y="3347"/>
                  <a:pt x="427" y="3227"/>
                </a:cubicBezTo>
                <a:lnTo>
                  <a:pt x="4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1"/>
          <p:cNvSpPr/>
          <p:nvPr/>
        </p:nvSpPr>
        <p:spPr>
          <a:xfrm>
            <a:off x="1331156" y="4830089"/>
            <a:ext cx="322602" cy="171185"/>
          </a:xfrm>
          <a:custGeom>
            <a:avLst/>
            <a:gdLst/>
            <a:ahLst/>
            <a:cxnLst/>
            <a:rect l="l" t="t" r="r" b="b"/>
            <a:pathLst>
              <a:path w="2203" h="1169" extrusionOk="0">
                <a:moveTo>
                  <a:pt x="64" y="1"/>
                </a:moveTo>
                <a:cubicBezTo>
                  <a:pt x="28" y="1"/>
                  <a:pt x="1" y="28"/>
                  <a:pt x="1" y="64"/>
                </a:cubicBezTo>
                <a:lnTo>
                  <a:pt x="1" y="1107"/>
                </a:lnTo>
                <a:cubicBezTo>
                  <a:pt x="1" y="1142"/>
                  <a:pt x="28" y="1168"/>
                  <a:pt x="64" y="1168"/>
                </a:cubicBezTo>
                <a:lnTo>
                  <a:pt x="2145" y="1168"/>
                </a:lnTo>
                <a:cubicBezTo>
                  <a:pt x="2176" y="1168"/>
                  <a:pt x="2203" y="1142"/>
                  <a:pt x="2203" y="1107"/>
                </a:cubicBezTo>
                <a:lnTo>
                  <a:pt x="2203" y="64"/>
                </a:lnTo>
                <a:cubicBezTo>
                  <a:pt x="2203" y="28"/>
                  <a:pt x="2176" y="1"/>
                  <a:pt x="2145" y="1"/>
                </a:cubicBezTo>
                <a:lnTo>
                  <a:pt x="2043" y="1"/>
                </a:lnTo>
                <a:lnTo>
                  <a:pt x="2043" y="1027"/>
                </a:lnTo>
                <a:lnTo>
                  <a:pt x="166" y="1027"/>
                </a:lnTo>
                <a:lnTo>
                  <a:pt x="1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1"/>
          <p:cNvSpPr/>
          <p:nvPr/>
        </p:nvSpPr>
        <p:spPr>
          <a:xfrm>
            <a:off x="1329399" y="4724217"/>
            <a:ext cx="330363" cy="22258"/>
          </a:xfrm>
          <a:custGeom>
            <a:avLst/>
            <a:gdLst/>
            <a:ahLst/>
            <a:cxnLst/>
            <a:rect l="l" t="t" r="r" b="b"/>
            <a:pathLst>
              <a:path w="2256" h="152" extrusionOk="0">
                <a:moveTo>
                  <a:pt x="13" y="1"/>
                </a:moveTo>
                <a:cubicBezTo>
                  <a:pt x="4" y="1"/>
                  <a:pt x="0" y="5"/>
                  <a:pt x="0" y="9"/>
                </a:cubicBezTo>
                <a:lnTo>
                  <a:pt x="0" y="152"/>
                </a:lnTo>
                <a:lnTo>
                  <a:pt x="2255" y="152"/>
                </a:lnTo>
                <a:lnTo>
                  <a:pt x="2255" y="9"/>
                </a:lnTo>
                <a:cubicBezTo>
                  <a:pt x="2255" y="5"/>
                  <a:pt x="2250" y="1"/>
                  <a:pt x="2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1"/>
          <p:cNvSpPr/>
          <p:nvPr/>
        </p:nvSpPr>
        <p:spPr>
          <a:xfrm>
            <a:off x="1351510" y="4761411"/>
            <a:ext cx="286725" cy="181290"/>
          </a:xfrm>
          <a:custGeom>
            <a:avLst/>
            <a:gdLst/>
            <a:ahLst/>
            <a:cxnLst/>
            <a:rect l="l" t="t" r="r" b="b"/>
            <a:pathLst>
              <a:path w="1958" h="1238" extrusionOk="0">
                <a:moveTo>
                  <a:pt x="0" y="0"/>
                </a:moveTo>
                <a:lnTo>
                  <a:pt x="0" y="1198"/>
                </a:lnTo>
                <a:cubicBezTo>
                  <a:pt x="0" y="1220"/>
                  <a:pt x="17" y="1238"/>
                  <a:pt x="40" y="1238"/>
                </a:cubicBezTo>
                <a:lnTo>
                  <a:pt x="1918" y="1238"/>
                </a:lnTo>
                <a:cubicBezTo>
                  <a:pt x="1939" y="1238"/>
                  <a:pt x="1957" y="1220"/>
                  <a:pt x="1957" y="1198"/>
                </a:cubicBezTo>
                <a:lnTo>
                  <a:pt x="19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1"/>
          <p:cNvSpPr/>
          <p:nvPr/>
        </p:nvSpPr>
        <p:spPr>
          <a:xfrm>
            <a:off x="1329399" y="4746328"/>
            <a:ext cx="330363" cy="15229"/>
          </a:xfrm>
          <a:custGeom>
            <a:avLst/>
            <a:gdLst/>
            <a:ahLst/>
            <a:cxnLst/>
            <a:rect l="l" t="t" r="r" b="b"/>
            <a:pathLst>
              <a:path w="2256" h="104" extrusionOk="0">
                <a:moveTo>
                  <a:pt x="0" y="1"/>
                </a:moveTo>
                <a:lnTo>
                  <a:pt x="151" y="103"/>
                </a:lnTo>
                <a:lnTo>
                  <a:pt x="2108" y="103"/>
                </a:lnTo>
                <a:lnTo>
                  <a:pt x="22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1"/>
          <p:cNvSpPr/>
          <p:nvPr/>
        </p:nvSpPr>
        <p:spPr>
          <a:xfrm>
            <a:off x="4292366" y="4327671"/>
            <a:ext cx="541672" cy="3541152"/>
          </a:xfrm>
          <a:custGeom>
            <a:avLst/>
            <a:gdLst/>
            <a:ahLst/>
            <a:cxnLst/>
            <a:rect l="l" t="t" r="r" b="b"/>
            <a:pathLst>
              <a:path w="3699" h="24182" extrusionOk="0">
                <a:moveTo>
                  <a:pt x="1" y="1"/>
                </a:moveTo>
                <a:lnTo>
                  <a:pt x="1" y="24181"/>
                </a:lnTo>
                <a:lnTo>
                  <a:pt x="3698" y="24181"/>
                </a:lnTo>
                <a:lnTo>
                  <a:pt x="36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1"/>
          <p:cNvSpPr/>
          <p:nvPr/>
        </p:nvSpPr>
        <p:spPr>
          <a:xfrm>
            <a:off x="4292366" y="4327671"/>
            <a:ext cx="174993" cy="3541152"/>
          </a:xfrm>
          <a:custGeom>
            <a:avLst/>
            <a:gdLst/>
            <a:ahLst/>
            <a:cxnLst/>
            <a:rect l="l" t="t" r="r" b="b"/>
            <a:pathLst>
              <a:path w="1195" h="24182" extrusionOk="0">
                <a:moveTo>
                  <a:pt x="1" y="1"/>
                </a:moveTo>
                <a:lnTo>
                  <a:pt x="1" y="24181"/>
                </a:lnTo>
                <a:lnTo>
                  <a:pt x="1195" y="24181"/>
                </a:lnTo>
                <a:lnTo>
                  <a:pt x="11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1"/>
          <p:cNvSpPr/>
          <p:nvPr/>
        </p:nvSpPr>
        <p:spPr>
          <a:xfrm>
            <a:off x="4673976" y="4327671"/>
            <a:ext cx="160056" cy="3541152"/>
          </a:xfrm>
          <a:custGeom>
            <a:avLst/>
            <a:gdLst/>
            <a:ahLst/>
            <a:cxnLst/>
            <a:rect l="l" t="t" r="r" b="b"/>
            <a:pathLst>
              <a:path w="1093" h="24182" extrusionOk="0">
                <a:moveTo>
                  <a:pt x="0" y="1"/>
                </a:moveTo>
                <a:lnTo>
                  <a:pt x="0" y="24181"/>
                </a:lnTo>
                <a:lnTo>
                  <a:pt x="1092" y="24181"/>
                </a:lnTo>
                <a:lnTo>
                  <a:pt x="1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1"/>
          <p:cNvSpPr/>
          <p:nvPr/>
        </p:nvSpPr>
        <p:spPr>
          <a:xfrm>
            <a:off x="4467210" y="4507054"/>
            <a:ext cx="206916" cy="430526"/>
          </a:xfrm>
          <a:custGeom>
            <a:avLst/>
            <a:gdLst/>
            <a:ahLst/>
            <a:cxnLst/>
            <a:rect l="l" t="t" r="r" b="b"/>
            <a:pathLst>
              <a:path w="1413" h="2940" extrusionOk="0">
                <a:moveTo>
                  <a:pt x="1" y="1"/>
                </a:moveTo>
                <a:lnTo>
                  <a:pt x="1" y="2367"/>
                </a:lnTo>
                <a:lnTo>
                  <a:pt x="1412" y="2940"/>
                </a:lnTo>
                <a:lnTo>
                  <a:pt x="1412" y="1"/>
                </a:lnTo>
                <a:close/>
              </a:path>
            </a:pathLst>
          </a:custGeom>
          <a:solidFill>
            <a:srgbClr val="142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1"/>
          <p:cNvSpPr/>
          <p:nvPr/>
        </p:nvSpPr>
        <p:spPr>
          <a:xfrm>
            <a:off x="4292366" y="4507054"/>
            <a:ext cx="174993" cy="346618"/>
          </a:xfrm>
          <a:custGeom>
            <a:avLst/>
            <a:gdLst/>
            <a:ahLst/>
            <a:cxnLst/>
            <a:rect l="l" t="t" r="r" b="b"/>
            <a:pathLst>
              <a:path w="1195" h="2367" extrusionOk="0">
                <a:moveTo>
                  <a:pt x="1" y="1"/>
                </a:moveTo>
                <a:lnTo>
                  <a:pt x="1" y="1883"/>
                </a:lnTo>
                <a:lnTo>
                  <a:pt x="1195" y="2367"/>
                </a:lnTo>
                <a:lnTo>
                  <a:pt x="1195" y="1"/>
                </a:lnTo>
                <a:close/>
              </a:path>
            </a:pathLst>
          </a:custGeom>
          <a:solidFill>
            <a:srgbClr val="142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1"/>
          <p:cNvSpPr/>
          <p:nvPr/>
        </p:nvSpPr>
        <p:spPr>
          <a:xfrm>
            <a:off x="4673976" y="4507054"/>
            <a:ext cx="160056" cy="495398"/>
          </a:xfrm>
          <a:custGeom>
            <a:avLst/>
            <a:gdLst/>
            <a:ahLst/>
            <a:cxnLst/>
            <a:rect l="l" t="t" r="r" b="b"/>
            <a:pathLst>
              <a:path w="1093" h="3383" extrusionOk="0">
                <a:moveTo>
                  <a:pt x="0" y="1"/>
                </a:moveTo>
                <a:lnTo>
                  <a:pt x="0" y="2940"/>
                </a:lnTo>
                <a:lnTo>
                  <a:pt x="1092" y="3383"/>
                </a:lnTo>
                <a:lnTo>
                  <a:pt x="1092" y="1"/>
                </a:lnTo>
                <a:close/>
              </a:path>
            </a:pathLst>
          </a:custGeom>
          <a:solidFill>
            <a:srgbClr val="142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1"/>
          <p:cNvSpPr/>
          <p:nvPr/>
        </p:nvSpPr>
        <p:spPr>
          <a:xfrm>
            <a:off x="713200" y="572348"/>
            <a:ext cx="7717549" cy="3997304"/>
          </a:xfrm>
          <a:custGeom>
            <a:avLst/>
            <a:gdLst/>
            <a:ahLst/>
            <a:cxnLst/>
            <a:rect l="l" t="t" r="r" b="b"/>
            <a:pathLst>
              <a:path w="52702" h="27297" extrusionOk="0">
                <a:moveTo>
                  <a:pt x="1" y="1"/>
                </a:moveTo>
                <a:lnTo>
                  <a:pt x="1" y="27297"/>
                </a:lnTo>
                <a:lnTo>
                  <a:pt x="52702" y="27297"/>
                </a:lnTo>
                <a:lnTo>
                  <a:pt x="527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1"/>
          <p:cNvSpPr/>
          <p:nvPr/>
        </p:nvSpPr>
        <p:spPr>
          <a:xfrm>
            <a:off x="8320649" y="657573"/>
            <a:ext cx="29434" cy="3827144"/>
          </a:xfrm>
          <a:custGeom>
            <a:avLst/>
            <a:gdLst/>
            <a:ahLst/>
            <a:cxnLst/>
            <a:rect l="l" t="t" r="r" b="b"/>
            <a:pathLst>
              <a:path w="201" h="26135" extrusionOk="0">
                <a:moveTo>
                  <a:pt x="183" y="1"/>
                </a:moveTo>
                <a:lnTo>
                  <a:pt x="1" y="187"/>
                </a:lnTo>
                <a:lnTo>
                  <a:pt x="5" y="187"/>
                </a:lnTo>
                <a:lnTo>
                  <a:pt x="5" y="25943"/>
                </a:lnTo>
                <a:lnTo>
                  <a:pt x="192" y="26134"/>
                </a:lnTo>
                <a:lnTo>
                  <a:pt x="200" y="26134"/>
                </a:lnTo>
                <a:lnTo>
                  <a:pt x="200" y="1"/>
                </a:lnTo>
                <a:close/>
              </a:path>
            </a:pathLst>
          </a:custGeom>
          <a:solidFill>
            <a:srgbClr val="484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1"/>
          <p:cNvSpPr/>
          <p:nvPr/>
        </p:nvSpPr>
        <p:spPr>
          <a:xfrm>
            <a:off x="795789" y="657573"/>
            <a:ext cx="7551928" cy="27384"/>
          </a:xfrm>
          <a:custGeom>
            <a:avLst/>
            <a:gdLst/>
            <a:ahLst/>
            <a:cxnLst/>
            <a:rect l="l" t="t" r="r" b="b"/>
            <a:pathLst>
              <a:path w="51571" h="187" extrusionOk="0">
                <a:moveTo>
                  <a:pt x="0" y="1"/>
                </a:moveTo>
                <a:lnTo>
                  <a:pt x="178" y="187"/>
                </a:lnTo>
                <a:lnTo>
                  <a:pt x="51388" y="187"/>
                </a:lnTo>
                <a:lnTo>
                  <a:pt x="51570" y="1"/>
                </a:lnTo>
                <a:close/>
              </a:path>
            </a:pathLst>
          </a:custGeom>
          <a:solidFill>
            <a:srgbClr val="484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1"/>
          <p:cNvSpPr/>
          <p:nvPr/>
        </p:nvSpPr>
        <p:spPr>
          <a:xfrm>
            <a:off x="794471" y="4455802"/>
            <a:ext cx="7554418" cy="28848"/>
          </a:xfrm>
          <a:custGeom>
            <a:avLst/>
            <a:gdLst/>
            <a:ahLst/>
            <a:cxnLst/>
            <a:rect l="l" t="t" r="r" b="b"/>
            <a:pathLst>
              <a:path w="51588" h="197" extrusionOk="0">
                <a:moveTo>
                  <a:pt x="187" y="0"/>
                </a:moveTo>
                <a:lnTo>
                  <a:pt x="1" y="196"/>
                </a:lnTo>
                <a:lnTo>
                  <a:pt x="51588" y="196"/>
                </a:lnTo>
                <a:lnTo>
                  <a:pt x="51401" y="5"/>
                </a:lnTo>
                <a:lnTo>
                  <a:pt x="51401" y="10"/>
                </a:lnTo>
                <a:lnTo>
                  <a:pt x="187" y="10"/>
                </a:lnTo>
                <a:lnTo>
                  <a:pt x="187" y="0"/>
                </a:lnTo>
                <a:close/>
              </a:path>
            </a:pathLst>
          </a:custGeom>
          <a:solidFill>
            <a:srgbClr val="484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1"/>
          <p:cNvSpPr/>
          <p:nvPr/>
        </p:nvSpPr>
        <p:spPr>
          <a:xfrm>
            <a:off x="793886" y="657573"/>
            <a:ext cx="27970" cy="3827144"/>
          </a:xfrm>
          <a:custGeom>
            <a:avLst/>
            <a:gdLst/>
            <a:ahLst/>
            <a:cxnLst/>
            <a:rect l="l" t="t" r="r" b="b"/>
            <a:pathLst>
              <a:path w="191" h="26135" extrusionOk="0">
                <a:moveTo>
                  <a:pt x="0" y="1"/>
                </a:moveTo>
                <a:lnTo>
                  <a:pt x="0" y="26134"/>
                </a:lnTo>
                <a:lnTo>
                  <a:pt x="5" y="26134"/>
                </a:lnTo>
                <a:lnTo>
                  <a:pt x="191" y="25938"/>
                </a:lnTo>
                <a:lnTo>
                  <a:pt x="191" y="187"/>
                </a:lnTo>
                <a:lnTo>
                  <a:pt x="13" y="1"/>
                </a:lnTo>
                <a:close/>
              </a:path>
            </a:pathLst>
          </a:custGeom>
          <a:solidFill>
            <a:srgbClr val="484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1"/>
          <p:cNvSpPr/>
          <p:nvPr/>
        </p:nvSpPr>
        <p:spPr>
          <a:xfrm>
            <a:off x="713200" y="572348"/>
            <a:ext cx="7716963" cy="85373"/>
          </a:xfrm>
          <a:custGeom>
            <a:avLst/>
            <a:gdLst/>
            <a:ahLst/>
            <a:cxnLst/>
            <a:rect l="l" t="t" r="r" b="b"/>
            <a:pathLst>
              <a:path w="52698" h="583" extrusionOk="0">
                <a:moveTo>
                  <a:pt x="1" y="1"/>
                </a:moveTo>
                <a:lnTo>
                  <a:pt x="564" y="583"/>
                </a:lnTo>
                <a:lnTo>
                  <a:pt x="52134" y="583"/>
                </a:lnTo>
                <a:lnTo>
                  <a:pt x="526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1"/>
          <p:cNvSpPr/>
          <p:nvPr/>
        </p:nvSpPr>
        <p:spPr>
          <a:xfrm>
            <a:off x="8347446" y="572348"/>
            <a:ext cx="83176" cy="3996719"/>
          </a:xfrm>
          <a:custGeom>
            <a:avLst/>
            <a:gdLst/>
            <a:ahLst/>
            <a:cxnLst/>
            <a:rect l="l" t="t" r="r" b="b"/>
            <a:pathLst>
              <a:path w="568" h="27293" extrusionOk="0">
                <a:moveTo>
                  <a:pt x="564" y="1"/>
                </a:moveTo>
                <a:lnTo>
                  <a:pt x="0" y="583"/>
                </a:lnTo>
                <a:lnTo>
                  <a:pt x="17" y="583"/>
                </a:lnTo>
                <a:lnTo>
                  <a:pt x="17" y="26716"/>
                </a:lnTo>
                <a:lnTo>
                  <a:pt x="9" y="26716"/>
                </a:lnTo>
                <a:lnTo>
                  <a:pt x="568" y="27293"/>
                </a:lnTo>
                <a:lnTo>
                  <a:pt x="5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1"/>
          <p:cNvSpPr/>
          <p:nvPr/>
        </p:nvSpPr>
        <p:spPr>
          <a:xfrm>
            <a:off x="713200" y="4484503"/>
            <a:ext cx="7717549" cy="85080"/>
          </a:xfrm>
          <a:custGeom>
            <a:avLst/>
            <a:gdLst/>
            <a:ahLst/>
            <a:cxnLst/>
            <a:rect l="l" t="t" r="r" b="b"/>
            <a:pathLst>
              <a:path w="52702" h="581" extrusionOk="0">
                <a:moveTo>
                  <a:pt x="556" y="0"/>
                </a:moveTo>
                <a:lnTo>
                  <a:pt x="1" y="572"/>
                </a:lnTo>
                <a:lnTo>
                  <a:pt x="1" y="581"/>
                </a:lnTo>
                <a:lnTo>
                  <a:pt x="52702" y="581"/>
                </a:lnTo>
                <a:lnTo>
                  <a:pt x="52702" y="577"/>
                </a:lnTo>
                <a:lnTo>
                  <a:pt x="521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1"/>
          <p:cNvSpPr/>
          <p:nvPr/>
        </p:nvSpPr>
        <p:spPr>
          <a:xfrm>
            <a:off x="713200" y="572348"/>
            <a:ext cx="82737" cy="3996133"/>
          </a:xfrm>
          <a:custGeom>
            <a:avLst/>
            <a:gdLst/>
            <a:ahLst/>
            <a:cxnLst/>
            <a:rect l="l" t="t" r="r" b="b"/>
            <a:pathLst>
              <a:path w="565" h="27289" extrusionOk="0">
                <a:moveTo>
                  <a:pt x="1" y="1"/>
                </a:moveTo>
                <a:lnTo>
                  <a:pt x="1" y="27288"/>
                </a:lnTo>
                <a:lnTo>
                  <a:pt x="556" y="26716"/>
                </a:lnTo>
                <a:lnTo>
                  <a:pt x="551" y="26716"/>
                </a:lnTo>
                <a:lnTo>
                  <a:pt x="551" y="583"/>
                </a:lnTo>
                <a:lnTo>
                  <a:pt x="564" y="58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1"/>
          <p:cNvSpPr/>
          <p:nvPr/>
        </p:nvSpPr>
        <p:spPr>
          <a:xfrm>
            <a:off x="8347446" y="572348"/>
            <a:ext cx="83176" cy="85373"/>
          </a:xfrm>
          <a:custGeom>
            <a:avLst/>
            <a:gdLst/>
            <a:ahLst/>
            <a:cxnLst/>
            <a:rect l="l" t="t" r="r" b="b"/>
            <a:pathLst>
              <a:path w="568" h="583" extrusionOk="0">
                <a:moveTo>
                  <a:pt x="568" y="1"/>
                </a:moveTo>
                <a:cubicBezTo>
                  <a:pt x="417" y="134"/>
                  <a:pt x="0" y="583"/>
                  <a:pt x="0" y="583"/>
                </a:cubicBezTo>
                <a:cubicBezTo>
                  <a:pt x="0" y="583"/>
                  <a:pt x="257" y="361"/>
                  <a:pt x="568" y="1"/>
                </a:cubicBezTo>
                <a:close/>
              </a:path>
            </a:pathLst>
          </a:custGeom>
          <a:solidFill>
            <a:srgbClr val="484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1"/>
          <p:cNvSpPr/>
          <p:nvPr/>
        </p:nvSpPr>
        <p:spPr>
          <a:xfrm>
            <a:off x="8349203" y="4484503"/>
            <a:ext cx="81419" cy="85080"/>
          </a:xfrm>
          <a:custGeom>
            <a:avLst/>
            <a:gdLst/>
            <a:ahLst/>
            <a:cxnLst/>
            <a:rect l="l" t="t" r="r" b="b"/>
            <a:pathLst>
              <a:path w="556" h="581" extrusionOk="0">
                <a:moveTo>
                  <a:pt x="1" y="0"/>
                </a:moveTo>
                <a:cubicBezTo>
                  <a:pt x="1" y="1"/>
                  <a:pt x="405" y="448"/>
                  <a:pt x="556" y="581"/>
                </a:cubicBezTo>
                <a:cubicBezTo>
                  <a:pt x="245" y="222"/>
                  <a:pt x="1" y="1"/>
                  <a:pt x="1" y="0"/>
                </a:cubicBezTo>
                <a:close/>
              </a:path>
            </a:pathLst>
          </a:custGeom>
          <a:solidFill>
            <a:srgbClr val="484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1"/>
          <p:cNvSpPr/>
          <p:nvPr/>
        </p:nvSpPr>
        <p:spPr>
          <a:xfrm>
            <a:off x="713786" y="572348"/>
            <a:ext cx="83323" cy="85373"/>
          </a:xfrm>
          <a:custGeom>
            <a:avLst/>
            <a:gdLst/>
            <a:ahLst/>
            <a:cxnLst/>
            <a:rect l="l" t="t" r="r" b="b"/>
            <a:pathLst>
              <a:path w="569" h="583" extrusionOk="0">
                <a:moveTo>
                  <a:pt x="1" y="1"/>
                </a:moveTo>
                <a:cubicBezTo>
                  <a:pt x="312" y="361"/>
                  <a:pt x="569" y="583"/>
                  <a:pt x="569" y="583"/>
                </a:cubicBezTo>
                <a:cubicBezTo>
                  <a:pt x="569" y="583"/>
                  <a:pt x="152" y="134"/>
                  <a:pt x="1" y="1"/>
                </a:cubicBezTo>
                <a:close/>
              </a:path>
            </a:pathLst>
          </a:custGeom>
          <a:solidFill>
            <a:srgbClr val="484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1"/>
          <p:cNvSpPr/>
          <p:nvPr/>
        </p:nvSpPr>
        <p:spPr>
          <a:xfrm>
            <a:off x="713786" y="4484503"/>
            <a:ext cx="81419" cy="85080"/>
          </a:xfrm>
          <a:custGeom>
            <a:avLst/>
            <a:gdLst/>
            <a:ahLst/>
            <a:cxnLst/>
            <a:rect l="l" t="t" r="r" b="b"/>
            <a:pathLst>
              <a:path w="556" h="581" extrusionOk="0">
                <a:moveTo>
                  <a:pt x="556" y="0"/>
                </a:moveTo>
                <a:cubicBezTo>
                  <a:pt x="556" y="1"/>
                  <a:pt x="312" y="222"/>
                  <a:pt x="1" y="581"/>
                </a:cubicBezTo>
                <a:cubicBezTo>
                  <a:pt x="152" y="448"/>
                  <a:pt x="556" y="1"/>
                  <a:pt x="556" y="0"/>
                </a:cubicBezTo>
                <a:close/>
              </a:path>
            </a:pathLst>
          </a:custGeom>
          <a:solidFill>
            <a:srgbClr val="484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1"/>
          <p:cNvSpPr/>
          <p:nvPr/>
        </p:nvSpPr>
        <p:spPr>
          <a:xfrm>
            <a:off x="821792" y="684739"/>
            <a:ext cx="7499797" cy="3772523"/>
          </a:xfrm>
          <a:custGeom>
            <a:avLst/>
            <a:gdLst/>
            <a:ahLst/>
            <a:cxnLst/>
            <a:rect l="l" t="t" r="r" b="b"/>
            <a:pathLst>
              <a:path w="51215" h="25762" extrusionOk="0">
                <a:moveTo>
                  <a:pt x="0" y="1"/>
                </a:moveTo>
                <a:lnTo>
                  <a:pt x="0" y="25762"/>
                </a:lnTo>
                <a:lnTo>
                  <a:pt x="51214" y="25762"/>
                </a:lnTo>
                <a:lnTo>
                  <a:pt x="512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 name="Google Shape;187;p11"/>
          <p:cNvGrpSpPr/>
          <p:nvPr/>
        </p:nvGrpSpPr>
        <p:grpSpPr>
          <a:xfrm flipH="1">
            <a:off x="2207694" y="692645"/>
            <a:ext cx="4283325" cy="3765604"/>
            <a:chOff x="3647700" y="1418025"/>
            <a:chExt cx="3459875" cy="3042175"/>
          </a:xfrm>
        </p:grpSpPr>
        <p:sp>
          <p:nvSpPr>
            <p:cNvPr id="188" name="Google Shape;188;p11"/>
            <p:cNvSpPr/>
            <p:nvPr/>
          </p:nvSpPr>
          <p:spPr>
            <a:xfrm>
              <a:off x="3647700" y="1418025"/>
              <a:ext cx="3459875" cy="3042175"/>
            </a:xfrm>
            <a:custGeom>
              <a:avLst/>
              <a:gdLst/>
              <a:ahLst/>
              <a:cxnLst/>
              <a:rect l="l" t="t" r="r" b="b"/>
              <a:pathLst>
                <a:path w="138395" h="121687" extrusionOk="0">
                  <a:moveTo>
                    <a:pt x="37628" y="1"/>
                  </a:moveTo>
                  <a:cubicBezTo>
                    <a:pt x="37358" y="91"/>
                    <a:pt x="37065" y="91"/>
                    <a:pt x="36795" y="91"/>
                  </a:cubicBezTo>
                  <a:cubicBezTo>
                    <a:pt x="22068" y="1509"/>
                    <a:pt x="20560" y="1307"/>
                    <a:pt x="20379" y="2432"/>
                  </a:cubicBezTo>
                  <a:cubicBezTo>
                    <a:pt x="20267" y="3378"/>
                    <a:pt x="21303" y="3761"/>
                    <a:pt x="21776" y="3941"/>
                  </a:cubicBezTo>
                  <a:cubicBezTo>
                    <a:pt x="23284" y="4504"/>
                    <a:pt x="28441" y="4977"/>
                    <a:pt x="34543" y="5540"/>
                  </a:cubicBezTo>
                  <a:cubicBezTo>
                    <a:pt x="39970" y="6103"/>
                    <a:pt x="45982" y="6666"/>
                    <a:pt x="48617" y="7319"/>
                  </a:cubicBezTo>
                  <a:cubicBezTo>
                    <a:pt x="46545" y="7882"/>
                    <a:pt x="41861" y="8625"/>
                    <a:pt x="38574" y="9188"/>
                  </a:cubicBezTo>
                  <a:cubicBezTo>
                    <a:pt x="36795" y="9481"/>
                    <a:pt x="35106" y="9751"/>
                    <a:pt x="33687" y="9953"/>
                  </a:cubicBezTo>
                  <a:cubicBezTo>
                    <a:pt x="24770" y="11530"/>
                    <a:pt x="16056" y="13511"/>
                    <a:pt x="12588" y="17069"/>
                  </a:cubicBezTo>
                  <a:cubicBezTo>
                    <a:pt x="11553" y="18195"/>
                    <a:pt x="11170" y="19523"/>
                    <a:pt x="11553" y="20829"/>
                  </a:cubicBezTo>
                  <a:cubicBezTo>
                    <a:pt x="12859" y="24770"/>
                    <a:pt x="20942" y="28058"/>
                    <a:pt x="35579" y="30580"/>
                  </a:cubicBezTo>
                  <a:cubicBezTo>
                    <a:pt x="75728" y="37538"/>
                    <a:pt x="85478" y="45126"/>
                    <a:pt x="89712" y="51701"/>
                  </a:cubicBezTo>
                  <a:cubicBezTo>
                    <a:pt x="94125" y="58547"/>
                    <a:pt x="85478" y="64266"/>
                    <a:pt x="29184" y="102073"/>
                  </a:cubicBezTo>
                  <a:lnTo>
                    <a:pt x="23464" y="105924"/>
                  </a:lnTo>
                  <a:cubicBezTo>
                    <a:pt x="16709" y="110427"/>
                    <a:pt x="9481" y="115314"/>
                    <a:pt x="2073" y="120290"/>
                  </a:cubicBezTo>
                  <a:lnTo>
                    <a:pt x="1" y="121686"/>
                  </a:lnTo>
                  <a:lnTo>
                    <a:pt x="93922" y="121686"/>
                  </a:lnTo>
                  <a:lnTo>
                    <a:pt x="97300" y="118129"/>
                  </a:lnTo>
                  <a:cubicBezTo>
                    <a:pt x="103222" y="111643"/>
                    <a:pt x="108559" y="105834"/>
                    <a:pt x="113355" y="100677"/>
                  </a:cubicBezTo>
                  <a:cubicBezTo>
                    <a:pt x="125087" y="87910"/>
                    <a:pt x="132765" y="79556"/>
                    <a:pt x="134454" y="76381"/>
                  </a:cubicBezTo>
                  <a:lnTo>
                    <a:pt x="134544" y="76088"/>
                  </a:lnTo>
                  <a:cubicBezTo>
                    <a:pt x="135580" y="74016"/>
                    <a:pt x="138395" y="68680"/>
                    <a:pt x="137922" y="61924"/>
                  </a:cubicBezTo>
                  <a:cubicBezTo>
                    <a:pt x="137359" y="53570"/>
                    <a:pt x="132022" y="46072"/>
                    <a:pt x="122160" y="39677"/>
                  </a:cubicBezTo>
                  <a:cubicBezTo>
                    <a:pt x="107636" y="30219"/>
                    <a:pt x="79939" y="26279"/>
                    <a:pt x="59673" y="23351"/>
                  </a:cubicBezTo>
                  <a:cubicBezTo>
                    <a:pt x="48797" y="21775"/>
                    <a:pt x="38484" y="20266"/>
                    <a:pt x="37268" y="18668"/>
                  </a:cubicBezTo>
                  <a:cubicBezTo>
                    <a:pt x="36975" y="18398"/>
                    <a:pt x="37065" y="18195"/>
                    <a:pt x="37065" y="18105"/>
                  </a:cubicBezTo>
                  <a:cubicBezTo>
                    <a:pt x="37831" y="16033"/>
                    <a:pt x="48144" y="13691"/>
                    <a:pt x="54899" y="12093"/>
                  </a:cubicBezTo>
                  <a:cubicBezTo>
                    <a:pt x="62307" y="10404"/>
                    <a:pt x="66428" y="9390"/>
                    <a:pt x="67464" y="8152"/>
                  </a:cubicBezTo>
                  <a:cubicBezTo>
                    <a:pt x="67757" y="7792"/>
                    <a:pt x="67757" y="7319"/>
                    <a:pt x="67554" y="6936"/>
                  </a:cubicBezTo>
                  <a:cubicBezTo>
                    <a:pt x="66811" y="5247"/>
                    <a:pt x="60056" y="4414"/>
                    <a:pt x="44023" y="3288"/>
                  </a:cubicBezTo>
                  <a:cubicBezTo>
                    <a:pt x="40353" y="2995"/>
                    <a:pt x="36592" y="2725"/>
                    <a:pt x="34633" y="2432"/>
                  </a:cubicBezTo>
                  <a:cubicBezTo>
                    <a:pt x="35376" y="2342"/>
                    <a:pt x="36412" y="2162"/>
                    <a:pt x="37628" y="1960"/>
                  </a:cubicBezTo>
                  <a:lnTo>
                    <a:pt x="37628" y="1"/>
                  </a:ln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1"/>
            <p:cNvSpPr/>
            <p:nvPr/>
          </p:nvSpPr>
          <p:spPr>
            <a:xfrm>
              <a:off x="4342375" y="1462500"/>
              <a:ext cx="49000" cy="42250"/>
            </a:xfrm>
            <a:custGeom>
              <a:avLst/>
              <a:gdLst/>
              <a:ahLst/>
              <a:cxnLst/>
              <a:rect l="l" t="t" r="r" b="b"/>
              <a:pathLst>
                <a:path w="1960" h="1690" extrusionOk="0">
                  <a:moveTo>
                    <a:pt x="1780" y="0"/>
                  </a:moveTo>
                  <a:lnTo>
                    <a:pt x="1780" y="0"/>
                  </a:lnTo>
                  <a:cubicBezTo>
                    <a:pt x="1780" y="0"/>
                    <a:pt x="1487" y="0"/>
                    <a:pt x="1127" y="91"/>
                  </a:cubicBezTo>
                  <a:cubicBezTo>
                    <a:pt x="924" y="181"/>
                    <a:pt x="744" y="293"/>
                    <a:pt x="564" y="383"/>
                  </a:cubicBezTo>
                  <a:cubicBezTo>
                    <a:pt x="744" y="293"/>
                    <a:pt x="924" y="181"/>
                    <a:pt x="1127" y="181"/>
                  </a:cubicBezTo>
                  <a:cubicBezTo>
                    <a:pt x="1487" y="91"/>
                    <a:pt x="1780" y="0"/>
                    <a:pt x="1780" y="0"/>
                  </a:cubicBezTo>
                  <a:close/>
                  <a:moveTo>
                    <a:pt x="564" y="383"/>
                  </a:moveTo>
                  <a:cubicBezTo>
                    <a:pt x="361" y="383"/>
                    <a:pt x="271" y="473"/>
                    <a:pt x="181" y="563"/>
                  </a:cubicBezTo>
                  <a:cubicBezTo>
                    <a:pt x="271" y="473"/>
                    <a:pt x="474" y="473"/>
                    <a:pt x="564" y="383"/>
                  </a:cubicBezTo>
                  <a:close/>
                  <a:moveTo>
                    <a:pt x="181" y="563"/>
                  </a:moveTo>
                  <a:cubicBezTo>
                    <a:pt x="91" y="653"/>
                    <a:pt x="1" y="744"/>
                    <a:pt x="91" y="946"/>
                  </a:cubicBezTo>
                  <a:cubicBezTo>
                    <a:pt x="91" y="744"/>
                    <a:pt x="91" y="653"/>
                    <a:pt x="181" y="563"/>
                  </a:cubicBezTo>
                  <a:close/>
                  <a:moveTo>
                    <a:pt x="92" y="948"/>
                  </a:moveTo>
                  <a:lnTo>
                    <a:pt x="92" y="948"/>
                  </a:lnTo>
                  <a:cubicBezTo>
                    <a:pt x="182" y="1037"/>
                    <a:pt x="271" y="1127"/>
                    <a:pt x="361" y="1216"/>
                  </a:cubicBezTo>
                  <a:cubicBezTo>
                    <a:pt x="474" y="1216"/>
                    <a:pt x="654" y="1306"/>
                    <a:pt x="744" y="1306"/>
                  </a:cubicBezTo>
                  <a:cubicBezTo>
                    <a:pt x="654" y="1306"/>
                    <a:pt x="474" y="1216"/>
                    <a:pt x="361" y="1126"/>
                  </a:cubicBezTo>
                  <a:cubicBezTo>
                    <a:pt x="271" y="1126"/>
                    <a:pt x="182" y="1037"/>
                    <a:pt x="92" y="948"/>
                  </a:cubicBezTo>
                  <a:close/>
                  <a:moveTo>
                    <a:pt x="745" y="1308"/>
                  </a:moveTo>
                  <a:lnTo>
                    <a:pt x="745" y="1308"/>
                  </a:lnTo>
                  <a:cubicBezTo>
                    <a:pt x="835" y="1419"/>
                    <a:pt x="925" y="1420"/>
                    <a:pt x="1037" y="1509"/>
                  </a:cubicBezTo>
                  <a:cubicBezTo>
                    <a:pt x="1127" y="1509"/>
                    <a:pt x="1217" y="1509"/>
                    <a:pt x="1307" y="1599"/>
                  </a:cubicBezTo>
                  <a:cubicBezTo>
                    <a:pt x="1690" y="1689"/>
                    <a:pt x="1960" y="1689"/>
                    <a:pt x="1960" y="1689"/>
                  </a:cubicBezTo>
                  <a:cubicBezTo>
                    <a:pt x="1960" y="1689"/>
                    <a:pt x="1780" y="1599"/>
                    <a:pt x="1397" y="1509"/>
                  </a:cubicBezTo>
                  <a:cubicBezTo>
                    <a:pt x="1307" y="1509"/>
                    <a:pt x="1127" y="1509"/>
                    <a:pt x="1037" y="1419"/>
                  </a:cubicBezTo>
                  <a:cubicBezTo>
                    <a:pt x="925" y="1419"/>
                    <a:pt x="835" y="1419"/>
                    <a:pt x="745" y="130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1"/>
            <p:cNvSpPr/>
            <p:nvPr/>
          </p:nvSpPr>
          <p:spPr>
            <a:xfrm>
              <a:off x="4466800" y="1509225"/>
              <a:ext cx="103025" cy="14100"/>
            </a:xfrm>
            <a:custGeom>
              <a:avLst/>
              <a:gdLst/>
              <a:ahLst/>
              <a:cxnLst/>
              <a:rect l="l" t="t" r="r" b="b"/>
              <a:pathLst>
                <a:path w="4121" h="564" extrusionOk="0">
                  <a:moveTo>
                    <a:pt x="0" y="0"/>
                  </a:moveTo>
                  <a:lnTo>
                    <a:pt x="0" y="113"/>
                  </a:lnTo>
                  <a:lnTo>
                    <a:pt x="4121" y="563"/>
                  </a:lnTo>
                  <a:lnTo>
                    <a:pt x="4121" y="47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1"/>
            <p:cNvSpPr/>
            <p:nvPr/>
          </p:nvSpPr>
          <p:spPr>
            <a:xfrm>
              <a:off x="4670575" y="1532875"/>
              <a:ext cx="103050" cy="11850"/>
            </a:xfrm>
            <a:custGeom>
              <a:avLst/>
              <a:gdLst/>
              <a:ahLst/>
              <a:cxnLst/>
              <a:rect l="l" t="t" r="r" b="b"/>
              <a:pathLst>
                <a:path w="4122" h="474" extrusionOk="0">
                  <a:moveTo>
                    <a:pt x="1" y="0"/>
                  </a:moveTo>
                  <a:lnTo>
                    <a:pt x="4121" y="473"/>
                  </a:lnTo>
                  <a:lnTo>
                    <a:pt x="4121" y="38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1"/>
            <p:cNvSpPr/>
            <p:nvPr/>
          </p:nvSpPr>
          <p:spPr>
            <a:xfrm>
              <a:off x="4877175" y="1554250"/>
              <a:ext cx="103050" cy="14100"/>
            </a:xfrm>
            <a:custGeom>
              <a:avLst/>
              <a:gdLst/>
              <a:ahLst/>
              <a:cxnLst/>
              <a:rect l="l" t="t" r="r" b="b"/>
              <a:pathLst>
                <a:path w="4122" h="564" extrusionOk="0">
                  <a:moveTo>
                    <a:pt x="1" y="1"/>
                  </a:moveTo>
                  <a:lnTo>
                    <a:pt x="4121" y="564"/>
                  </a:lnTo>
                  <a:lnTo>
                    <a:pt x="4121" y="45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1"/>
            <p:cNvSpPr/>
            <p:nvPr/>
          </p:nvSpPr>
          <p:spPr>
            <a:xfrm>
              <a:off x="5055075" y="1586900"/>
              <a:ext cx="59125" cy="44500"/>
            </a:xfrm>
            <a:custGeom>
              <a:avLst/>
              <a:gdLst/>
              <a:ahLst/>
              <a:cxnLst/>
              <a:rect l="l" t="t" r="r" b="b"/>
              <a:pathLst>
                <a:path w="2365" h="1780" extrusionOk="0">
                  <a:moveTo>
                    <a:pt x="1036" y="1"/>
                  </a:moveTo>
                  <a:cubicBezTo>
                    <a:pt x="1036" y="1"/>
                    <a:pt x="1239" y="91"/>
                    <a:pt x="1599" y="271"/>
                  </a:cubicBezTo>
                  <a:cubicBezTo>
                    <a:pt x="1802" y="271"/>
                    <a:pt x="1982" y="384"/>
                    <a:pt x="2162" y="564"/>
                  </a:cubicBezTo>
                  <a:cubicBezTo>
                    <a:pt x="2252" y="654"/>
                    <a:pt x="2365" y="744"/>
                    <a:pt x="2252" y="834"/>
                  </a:cubicBezTo>
                  <a:cubicBezTo>
                    <a:pt x="2162" y="947"/>
                    <a:pt x="2072" y="1037"/>
                    <a:pt x="1982" y="1127"/>
                  </a:cubicBezTo>
                  <a:cubicBezTo>
                    <a:pt x="2072" y="1127"/>
                    <a:pt x="2252" y="1037"/>
                    <a:pt x="2365" y="947"/>
                  </a:cubicBezTo>
                  <a:cubicBezTo>
                    <a:pt x="2365" y="744"/>
                    <a:pt x="2365" y="564"/>
                    <a:pt x="2252" y="474"/>
                  </a:cubicBezTo>
                  <a:cubicBezTo>
                    <a:pt x="2072" y="384"/>
                    <a:pt x="1802" y="271"/>
                    <a:pt x="1689" y="181"/>
                  </a:cubicBezTo>
                  <a:cubicBezTo>
                    <a:pt x="1329" y="1"/>
                    <a:pt x="1036" y="1"/>
                    <a:pt x="1036" y="1"/>
                  </a:cubicBezTo>
                  <a:close/>
                  <a:moveTo>
                    <a:pt x="1982" y="1127"/>
                  </a:moveTo>
                  <a:cubicBezTo>
                    <a:pt x="1509" y="1307"/>
                    <a:pt x="1036" y="1510"/>
                    <a:pt x="676" y="1600"/>
                  </a:cubicBezTo>
                  <a:cubicBezTo>
                    <a:pt x="1036" y="1510"/>
                    <a:pt x="1509" y="1397"/>
                    <a:pt x="1982" y="1127"/>
                  </a:cubicBezTo>
                  <a:close/>
                  <a:moveTo>
                    <a:pt x="676" y="1600"/>
                  </a:moveTo>
                  <a:cubicBezTo>
                    <a:pt x="293" y="1690"/>
                    <a:pt x="0" y="1690"/>
                    <a:pt x="0" y="1690"/>
                  </a:cubicBezTo>
                  <a:lnTo>
                    <a:pt x="0" y="1780"/>
                  </a:lnTo>
                  <a:cubicBezTo>
                    <a:pt x="0" y="1780"/>
                    <a:pt x="293" y="1690"/>
                    <a:pt x="676" y="160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1"/>
            <p:cNvSpPr/>
            <p:nvPr/>
          </p:nvSpPr>
          <p:spPr>
            <a:xfrm>
              <a:off x="4853525" y="1649950"/>
              <a:ext cx="100800" cy="23675"/>
            </a:xfrm>
            <a:custGeom>
              <a:avLst/>
              <a:gdLst/>
              <a:ahLst/>
              <a:cxnLst/>
              <a:rect l="l" t="t" r="r" b="b"/>
              <a:pathLst>
                <a:path w="4032" h="947" extrusionOk="0">
                  <a:moveTo>
                    <a:pt x="4032" y="1"/>
                  </a:moveTo>
                  <a:lnTo>
                    <a:pt x="1" y="947"/>
                  </a:lnTo>
                  <a:lnTo>
                    <a:pt x="4032" y="113"/>
                  </a:lnTo>
                  <a:lnTo>
                    <a:pt x="40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1"/>
            <p:cNvSpPr/>
            <p:nvPr/>
          </p:nvSpPr>
          <p:spPr>
            <a:xfrm>
              <a:off x="4652000" y="1695000"/>
              <a:ext cx="100800" cy="28175"/>
            </a:xfrm>
            <a:custGeom>
              <a:avLst/>
              <a:gdLst/>
              <a:ahLst/>
              <a:cxnLst/>
              <a:rect l="l" t="t" r="r" b="b"/>
              <a:pathLst>
                <a:path w="4032" h="1127" extrusionOk="0">
                  <a:moveTo>
                    <a:pt x="4031" y="0"/>
                  </a:moveTo>
                  <a:lnTo>
                    <a:pt x="1" y="1014"/>
                  </a:lnTo>
                  <a:lnTo>
                    <a:pt x="1" y="1126"/>
                  </a:lnTo>
                  <a:lnTo>
                    <a:pt x="4031" y="90"/>
                  </a:lnTo>
                  <a:lnTo>
                    <a:pt x="40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1"/>
            <p:cNvSpPr/>
            <p:nvPr/>
          </p:nvSpPr>
          <p:spPr>
            <a:xfrm>
              <a:off x="4452725" y="1746225"/>
              <a:ext cx="100775" cy="33225"/>
            </a:xfrm>
            <a:custGeom>
              <a:avLst/>
              <a:gdLst/>
              <a:ahLst/>
              <a:cxnLst/>
              <a:rect l="l" t="t" r="r" b="b"/>
              <a:pathLst>
                <a:path w="4031" h="1329" extrusionOk="0">
                  <a:moveTo>
                    <a:pt x="4031" y="0"/>
                  </a:moveTo>
                  <a:lnTo>
                    <a:pt x="0" y="1216"/>
                  </a:lnTo>
                  <a:lnTo>
                    <a:pt x="90" y="1329"/>
                  </a:lnTo>
                  <a:lnTo>
                    <a:pt x="4031" y="90"/>
                  </a:lnTo>
                  <a:lnTo>
                    <a:pt x="40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1"/>
            <p:cNvSpPr/>
            <p:nvPr/>
          </p:nvSpPr>
          <p:spPr>
            <a:xfrm>
              <a:off x="4264700" y="1812075"/>
              <a:ext cx="94025" cy="51825"/>
            </a:xfrm>
            <a:custGeom>
              <a:avLst/>
              <a:gdLst/>
              <a:ahLst/>
              <a:cxnLst/>
              <a:rect l="l" t="t" r="r" b="b"/>
              <a:pathLst>
                <a:path w="3761" h="2073" extrusionOk="0">
                  <a:moveTo>
                    <a:pt x="3671" y="1"/>
                  </a:moveTo>
                  <a:lnTo>
                    <a:pt x="3108" y="271"/>
                  </a:lnTo>
                  <a:cubicBezTo>
                    <a:pt x="2905" y="384"/>
                    <a:pt x="2725" y="474"/>
                    <a:pt x="2455" y="564"/>
                  </a:cubicBezTo>
                  <a:cubicBezTo>
                    <a:pt x="2252" y="654"/>
                    <a:pt x="2072" y="744"/>
                    <a:pt x="1779" y="834"/>
                  </a:cubicBezTo>
                  <a:cubicBezTo>
                    <a:pt x="1599" y="1037"/>
                    <a:pt x="1329" y="1127"/>
                    <a:pt x="1126" y="1217"/>
                  </a:cubicBezTo>
                  <a:cubicBezTo>
                    <a:pt x="1036" y="1307"/>
                    <a:pt x="946" y="1397"/>
                    <a:pt x="856" y="1397"/>
                  </a:cubicBezTo>
                  <a:cubicBezTo>
                    <a:pt x="766" y="1510"/>
                    <a:pt x="653" y="1510"/>
                    <a:pt x="563" y="1600"/>
                  </a:cubicBezTo>
                  <a:lnTo>
                    <a:pt x="0" y="1960"/>
                  </a:lnTo>
                  <a:lnTo>
                    <a:pt x="90" y="2073"/>
                  </a:lnTo>
                  <a:cubicBezTo>
                    <a:pt x="90" y="2073"/>
                    <a:pt x="293" y="1870"/>
                    <a:pt x="653" y="1690"/>
                  </a:cubicBezTo>
                  <a:cubicBezTo>
                    <a:pt x="766" y="1690"/>
                    <a:pt x="766" y="1600"/>
                    <a:pt x="856" y="1510"/>
                  </a:cubicBezTo>
                  <a:cubicBezTo>
                    <a:pt x="946" y="1510"/>
                    <a:pt x="1126" y="1397"/>
                    <a:pt x="1216" y="1307"/>
                  </a:cubicBezTo>
                  <a:cubicBezTo>
                    <a:pt x="1419" y="1217"/>
                    <a:pt x="1599" y="1127"/>
                    <a:pt x="1892" y="1037"/>
                  </a:cubicBezTo>
                  <a:cubicBezTo>
                    <a:pt x="2072" y="834"/>
                    <a:pt x="2342" y="744"/>
                    <a:pt x="2545" y="654"/>
                  </a:cubicBezTo>
                  <a:cubicBezTo>
                    <a:pt x="2725" y="564"/>
                    <a:pt x="2905" y="474"/>
                    <a:pt x="3108" y="384"/>
                  </a:cubicBezTo>
                  <a:cubicBezTo>
                    <a:pt x="3468" y="181"/>
                    <a:pt x="3761" y="91"/>
                    <a:pt x="3761" y="91"/>
                  </a:cubicBezTo>
                  <a:lnTo>
                    <a:pt x="36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1"/>
            <p:cNvSpPr/>
            <p:nvPr/>
          </p:nvSpPr>
          <p:spPr>
            <a:xfrm>
              <a:off x="4255700" y="1945500"/>
              <a:ext cx="93475" cy="47325"/>
            </a:xfrm>
            <a:custGeom>
              <a:avLst/>
              <a:gdLst/>
              <a:ahLst/>
              <a:cxnLst/>
              <a:rect l="l" t="t" r="r" b="b"/>
              <a:pathLst>
                <a:path w="3739" h="1893" extrusionOk="0">
                  <a:moveTo>
                    <a:pt x="90" y="1"/>
                  </a:moveTo>
                  <a:lnTo>
                    <a:pt x="0" y="113"/>
                  </a:lnTo>
                  <a:cubicBezTo>
                    <a:pt x="0" y="113"/>
                    <a:pt x="180" y="293"/>
                    <a:pt x="563" y="474"/>
                  </a:cubicBezTo>
                  <a:cubicBezTo>
                    <a:pt x="653" y="564"/>
                    <a:pt x="833" y="676"/>
                    <a:pt x="1126" y="766"/>
                  </a:cubicBezTo>
                  <a:cubicBezTo>
                    <a:pt x="1216" y="856"/>
                    <a:pt x="1306" y="946"/>
                    <a:pt x="1396" y="946"/>
                  </a:cubicBezTo>
                  <a:cubicBezTo>
                    <a:pt x="1576" y="1036"/>
                    <a:pt x="1689" y="1036"/>
                    <a:pt x="1779" y="1127"/>
                  </a:cubicBezTo>
                  <a:cubicBezTo>
                    <a:pt x="2049" y="1239"/>
                    <a:pt x="2252" y="1329"/>
                    <a:pt x="2522" y="1419"/>
                  </a:cubicBezTo>
                  <a:cubicBezTo>
                    <a:pt x="2702" y="1509"/>
                    <a:pt x="2905" y="1599"/>
                    <a:pt x="3085" y="1599"/>
                  </a:cubicBezTo>
                  <a:cubicBezTo>
                    <a:pt x="3468" y="1802"/>
                    <a:pt x="3738" y="1892"/>
                    <a:pt x="3738" y="1892"/>
                  </a:cubicBezTo>
                  <a:lnTo>
                    <a:pt x="3738" y="1689"/>
                  </a:lnTo>
                  <a:cubicBezTo>
                    <a:pt x="3738" y="1689"/>
                    <a:pt x="3558" y="1599"/>
                    <a:pt x="3175" y="1509"/>
                  </a:cubicBezTo>
                  <a:cubicBezTo>
                    <a:pt x="2995" y="1419"/>
                    <a:pt x="2702" y="1419"/>
                    <a:pt x="2522" y="1329"/>
                  </a:cubicBezTo>
                  <a:cubicBezTo>
                    <a:pt x="2342" y="1239"/>
                    <a:pt x="2049" y="1127"/>
                    <a:pt x="1869" y="1036"/>
                  </a:cubicBezTo>
                  <a:cubicBezTo>
                    <a:pt x="1689" y="946"/>
                    <a:pt x="1576" y="946"/>
                    <a:pt x="1486" y="856"/>
                  </a:cubicBezTo>
                  <a:cubicBezTo>
                    <a:pt x="1396" y="766"/>
                    <a:pt x="1306" y="766"/>
                    <a:pt x="1126" y="676"/>
                  </a:cubicBezTo>
                  <a:cubicBezTo>
                    <a:pt x="923" y="564"/>
                    <a:pt x="743" y="474"/>
                    <a:pt x="563" y="383"/>
                  </a:cubicBezTo>
                  <a:cubicBezTo>
                    <a:pt x="270" y="113"/>
                    <a:pt x="90"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1"/>
            <p:cNvSpPr/>
            <p:nvPr/>
          </p:nvSpPr>
          <p:spPr>
            <a:xfrm>
              <a:off x="4447650" y="2015875"/>
              <a:ext cx="100800" cy="25925"/>
            </a:xfrm>
            <a:custGeom>
              <a:avLst/>
              <a:gdLst/>
              <a:ahLst/>
              <a:cxnLst/>
              <a:rect l="l" t="t" r="r" b="b"/>
              <a:pathLst>
                <a:path w="4032" h="1037" extrusionOk="0">
                  <a:moveTo>
                    <a:pt x="91" y="0"/>
                  </a:moveTo>
                  <a:lnTo>
                    <a:pt x="1" y="113"/>
                  </a:lnTo>
                  <a:lnTo>
                    <a:pt x="4031" y="1036"/>
                  </a:lnTo>
                  <a:lnTo>
                    <a:pt x="4031" y="946"/>
                  </a:lnTo>
                  <a:lnTo>
                    <a:pt x="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1"/>
            <p:cNvSpPr/>
            <p:nvPr/>
          </p:nvSpPr>
          <p:spPr>
            <a:xfrm>
              <a:off x="4649750" y="2060900"/>
              <a:ext cx="103050" cy="23125"/>
            </a:xfrm>
            <a:custGeom>
              <a:avLst/>
              <a:gdLst/>
              <a:ahLst/>
              <a:cxnLst/>
              <a:rect l="l" t="t" r="r" b="b"/>
              <a:pathLst>
                <a:path w="4122" h="925" extrusionOk="0">
                  <a:moveTo>
                    <a:pt x="91" y="1"/>
                  </a:moveTo>
                  <a:lnTo>
                    <a:pt x="0" y="91"/>
                  </a:lnTo>
                  <a:lnTo>
                    <a:pt x="4031" y="924"/>
                  </a:lnTo>
                  <a:lnTo>
                    <a:pt x="4121" y="744"/>
                  </a:lnTo>
                  <a:lnTo>
                    <a:pt x="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1"/>
            <p:cNvSpPr/>
            <p:nvPr/>
          </p:nvSpPr>
          <p:spPr>
            <a:xfrm>
              <a:off x="4853525" y="2100325"/>
              <a:ext cx="100800" cy="23650"/>
            </a:xfrm>
            <a:custGeom>
              <a:avLst/>
              <a:gdLst/>
              <a:ahLst/>
              <a:cxnLst/>
              <a:rect l="l" t="t" r="r" b="b"/>
              <a:pathLst>
                <a:path w="4032" h="946" extrusionOk="0">
                  <a:moveTo>
                    <a:pt x="1" y="0"/>
                  </a:moveTo>
                  <a:lnTo>
                    <a:pt x="1" y="203"/>
                  </a:lnTo>
                  <a:lnTo>
                    <a:pt x="4032" y="946"/>
                  </a:lnTo>
                  <a:lnTo>
                    <a:pt x="4032" y="76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1"/>
            <p:cNvSpPr/>
            <p:nvPr/>
          </p:nvSpPr>
          <p:spPr>
            <a:xfrm>
              <a:off x="5055075" y="2140275"/>
              <a:ext cx="101350" cy="25925"/>
            </a:xfrm>
            <a:custGeom>
              <a:avLst/>
              <a:gdLst/>
              <a:ahLst/>
              <a:cxnLst/>
              <a:rect l="l" t="t" r="r" b="b"/>
              <a:pathLst>
                <a:path w="4054" h="1037" extrusionOk="0">
                  <a:moveTo>
                    <a:pt x="0" y="1"/>
                  </a:moveTo>
                  <a:lnTo>
                    <a:pt x="0" y="203"/>
                  </a:lnTo>
                  <a:lnTo>
                    <a:pt x="4053" y="1037"/>
                  </a:lnTo>
                  <a:lnTo>
                    <a:pt x="4053" y="85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1"/>
            <p:cNvSpPr/>
            <p:nvPr/>
          </p:nvSpPr>
          <p:spPr>
            <a:xfrm>
              <a:off x="5257175" y="2182500"/>
              <a:ext cx="100775" cy="28175"/>
            </a:xfrm>
            <a:custGeom>
              <a:avLst/>
              <a:gdLst/>
              <a:ahLst/>
              <a:cxnLst/>
              <a:rect l="l" t="t" r="r" b="b"/>
              <a:pathLst>
                <a:path w="4031" h="1127" extrusionOk="0">
                  <a:moveTo>
                    <a:pt x="0" y="1"/>
                  </a:moveTo>
                  <a:lnTo>
                    <a:pt x="0" y="203"/>
                  </a:lnTo>
                  <a:lnTo>
                    <a:pt x="4031" y="1127"/>
                  </a:lnTo>
                  <a:lnTo>
                    <a:pt x="4031" y="94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1"/>
            <p:cNvSpPr/>
            <p:nvPr/>
          </p:nvSpPr>
          <p:spPr>
            <a:xfrm>
              <a:off x="5458700" y="2229800"/>
              <a:ext cx="100800" cy="30425"/>
            </a:xfrm>
            <a:custGeom>
              <a:avLst/>
              <a:gdLst/>
              <a:ahLst/>
              <a:cxnLst/>
              <a:rect l="l" t="t" r="r" b="b"/>
              <a:pathLst>
                <a:path w="4032" h="1217" extrusionOk="0">
                  <a:moveTo>
                    <a:pt x="0" y="0"/>
                  </a:moveTo>
                  <a:lnTo>
                    <a:pt x="0" y="180"/>
                  </a:lnTo>
                  <a:lnTo>
                    <a:pt x="3941" y="1216"/>
                  </a:lnTo>
                  <a:lnTo>
                    <a:pt x="4031" y="92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1"/>
            <p:cNvSpPr/>
            <p:nvPr/>
          </p:nvSpPr>
          <p:spPr>
            <a:xfrm>
              <a:off x="5657975" y="2278775"/>
              <a:ext cx="100800" cy="35475"/>
            </a:xfrm>
            <a:custGeom>
              <a:avLst/>
              <a:gdLst/>
              <a:ahLst/>
              <a:cxnLst/>
              <a:rect l="l" t="t" r="r" b="b"/>
              <a:pathLst>
                <a:path w="4032" h="1419" extrusionOk="0">
                  <a:moveTo>
                    <a:pt x="91" y="0"/>
                  </a:moveTo>
                  <a:lnTo>
                    <a:pt x="1" y="293"/>
                  </a:lnTo>
                  <a:lnTo>
                    <a:pt x="3941" y="1419"/>
                  </a:lnTo>
                  <a:lnTo>
                    <a:pt x="4031" y="1126"/>
                  </a:lnTo>
                  <a:lnTo>
                    <a:pt x="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1"/>
            <p:cNvSpPr/>
            <p:nvPr/>
          </p:nvSpPr>
          <p:spPr>
            <a:xfrm>
              <a:off x="5855000" y="2337300"/>
              <a:ext cx="100800" cy="42250"/>
            </a:xfrm>
            <a:custGeom>
              <a:avLst/>
              <a:gdLst/>
              <a:ahLst/>
              <a:cxnLst/>
              <a:rect l="l" t="t" r="r" b="b"/>
              <a:pathLst>
                <a:path w="4032" h="1690" extrusionOk="0">
                  <a:moveTo>
                    <a:pt x="91" y="1"/>
                  </a:moveTo>
                  <a:lnTo>
                    <a:pt x="1" y="294"/>
                  </a:lnTo>
                  <a:lnTo>
                    <a:pt x="3942" y="1690"/>
                  </a:lnTo>
                  <a:lnTo>
                    <a:pt x="4032" y="1330"/>
                  </a:lnTo>
                  <a:lnTo>
                    <a:pt x="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1"/>
            <p:cNvSpPr/>
            <p:nvPr/>
          </p:nvSpPr>
          <p:spPr>
            <a:xfrm>
              <a:off x="6049800" y="2407675"/>
              <a:ext cx="98525" cy="49575"/>
            </a:xfrm>
            <a:custGeom>
              <a:avLst/>
              <a:gdLst/>
              <a:ahLst/>
              <a:cxnLst/>
              <a:rect l="l" t="t" r="r" b="b"/>
              <a:pathLst>
                <a:path w="3941" h="1983" extrusionOk="0">
                  <a:moveTo>
                    <a:pt x="90" y="1"/>
                  </a:moveTo>
                  <a:lnTo>
                    <a:pt x="0" y="293"/>
                  </a:lnTo>
                  <a:lnTo>
                    <a:pt x="3761" y="1982"/>
                  </a:lnTo>
                  <a:lnTo>
                    <a:pt x="3941" y="1599"/>
                  </a:lnTo>
                  <a:lnTo>
                    <a:pt x="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1"/>
            <p:cNvSpPr/>
            <p:nvPr/>
          </p:nvSpPr>
          <p:spPr>
            <a:xfrm>
              <a:off x="6235000" y="2494375"/>
              <a:ext cx="94025" cy="61375"/>
            </a:xfrm>
            <a:custGeom>
              <a:avLst/>
              <a:gdLst/>
              <a:ahLst/>
              <a:cxnLst/>
              <a:rect l="l" t="t" r="r" b="b"/>
              <a:pathLst>
                <a:path w="3761" h="2455" extrusionOk="0">
                  <a:moveTo>
                    <a:pt x="203" y="0"/>
                  </a:moveTo>
                  <a:lnTo>
                    <a:pt x="0" y="293"/>
                  </a:lnTo>
                  <a:cubicBezTo>
                    <a:pt x="0" y="293"/>
                    <a:pt x="946" y="856"/>
                    <a:pt x="1779" y="1329"/>
                  </a:cubicBezTo>
                  <a:cubicBezTo>
                    <a:pt x="2252" y="1599"/>
                    <a:pt x="2635" y="1892"/>
                    <a:pt x="3018" y="2162"/>
                  </a:cubicBezTo>
                  <a:cubicBezTo>
                    <a:pt x="3288" y="2365"/>
                    <a:pt x="3581" y="2455"/>
                    <a:pt x="3581" y="2455"/>
                  </a:cubicBezTo>
                  <a:lnTo>
                    <a:pt x="3761" y="2162"/>
                  </a:lnTo>
                  <a:cubicBezTo>
                    <a:pt x="3761" y="2162"/>
                    <a:pt x="3581" y="1982"/>
                    <a:pt x="3198" y="1802"/>
                  </a:cubicBezTo>
                  <a:cubicBezTo>
                    <a:pt x="2905" y="1599"/>
                    <a:pt x="2455" y="1329"/>
                    <a:pt x="1982" y="1036"/>
                  </a:cubicBezTo>
                  <a:cubicBezTo>
                    <a:pt x="1126" y="473"/>
                    <a:pt x="203" y="0"/>
                    <a:pt x="2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1"/>
            <p:cNvSpPr/>
            <p:nvPr/>
          </p:nvSpPr>
          <p:spPr>
            <a:xfrm>
              <a:off x="6401625" y="2614275"/>
              <a:ext cx="72650" cy="86725"/>
            </a:xfrm>
            <a:custGeom>
              <a:avLst/>
              <a:gdLst/>
              <a:ahLst/>
              <a:cxnLst/>
              <a:rect l="l" t="t" r="r" b="b"/>
              <a:pathLst>
                <a:path w="2906" h="3469" extrusionOk="0">
                  <a:moveTo>
                    <a:pt x="293" y="1"/>
                  </a:moveTo>
                  <a:lnTo>
                    <a:pt x="1" y="271"/>
                  </a:lnTo>
                  <a:cubicBezTo>
                    <a:pt x="1" y="271"/>
                    <a:pt x="181" y="474"/>
                    <a:pt x="474" y="744"/>
                  </a:cubicBezTo>
                  <a:cubicBezTo>
                    <a:pt x="564" y="946"/>
                    <a:pt x="744" y="1037"/>
                    <a:pt x="946" y="1217"/>
                  </a:cubicBezTo>
                  <a:cubicBezTo>
                    <a:pt x="1036" y="1397"/>
                    <a:pt x="1217" y="1599"/>
                    <a:pt x="1419" y="1780"/>
                  </a:cubicBezTo>
                  <a:cubicBezTo>
                    <a:pt x="1509" y="1870"/>
                    <a:pt x="1509" y="2072"/>
                    <a:pt x="1599" y="2162"/>
                  </a:cubicBezTo>
                  <a:cubicBezTo>
                    <a:pt x="1689" y="2252"/>
                    <a:pt x="1780" y="2343"/>
                    <a:pt x="1780" y="2433"/>
                  </a:cubicBezTo>
                  <a:cubicBezTo>
                    <a:pt x="1982" y="2635"/>
                    <a:pt x="2072" y="2815"/>
                    <a:pt x="2162" y="2996"/>
                  </a:cubicBezTo>
                  <a:cubicBezTo>
                    <a:pt x="2343" y="3288"/>
                    <a:pt x="2545" y="3468"/>
                    <a:pt x="2545" y="3468"/>
                  </a:cubicBezTo>
                  <a:lnTo>
                    <a:pt x="2905" y="3288"/>
                  </a:lnTo>
                  <a:cubicBezTo>
                    <a:pt x="2905" y="3288"/>
                    <a:pt x="2725" y="3086"/>
                    <a:pt x="2545" y="2725"/>
                  </a:cubicBezTo>
                  <a:cubicBezTo>
                    <a:pt x="2433" y="2523"/>
                    <a:pt x="2343" y="2343"/>
                    <a:pt x="2162" y="2162"/>
                  </a:cubicBezTo>
                  <a:cubicBezTo>
                    <a:pt x="2072" y="2072"/>
                    <a:pt x="2072" y="1960"/>
                    <a:pt x="1982" y="1870"/>
                  </a:cubicBezTo>
                  <a:cubicBezTo>
                    <a:pt x="1870" y="1780"/>
                    <a:pt x="1780" y="1690"/>
                    <a:pt x="1689" y="1599"/>
                  </a:cubicBezTo>
                  <a:cubicBezTo>
                    <a:pt x="1509" y="1307"/>
                    <a:pt x="1419" y="1127"/>
                    <a:pt x="1217" y="946"/>
                  </a:cubicBezTo>
                  <a:cubicBezTo>
                    <a:pt x="1036" y="744"/>
                    <a:pt x="946" y="654"/>
                    <a:pt x="744" y="474"/>
                  </a:cubicBezTo>
                  <a:cubicBezTo>
                    <a:pt x="474" y="181"/>
                    <a:pt x="293" y="1"/>
                    <a:pt x="2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1"/>
            <p:cNvSpPr/>
            <p:nvPr/>
          </p:nvSpPr>
          <p:spPr>
            <a:xfrm>
              <a:off x="6472000" y="2797225"/>
              <a:ext cx="30425" cy="103050"/>
            </a:xfrm>
            <a:custGeom>
              <a:avLst/>
              <a:gdLst/>
              <a:ahLst/>
              <a:cxnLst/>
              <a:rect l="l" t="t" r="r" b="b"/>
              <a:pathLst>
                <a:path w="1217" h="4122" extrusionOk="0">
                  <a:moveTo>
                    <a:pt x="743" y="1"/>
                  </a:moveTo>
                  <a:lnTo>
                    <a:pt x="743" y="654"/>
                  </a:lnTo>
                  <a:lnTo>
                    <a:pt x="743" y="947"/>
                  </a:lnTo>
                  <a:cubicBezTo>
                    <a:pt x="743" y="1127"/>
                    <a:pt x="743" y="1217"/>
                    <a:pt x="653" y="1307"/>
                  </a:cubicBezTo>
                  <a:cubicBezTo>
                    <a:pt x="653" y="1510"/>
                    <a:pt x="653" y="1780"/>
                    <a:pt x="563" y="2073"/>
                  </a:cubicBezTo>
                  <a:cubicBezTo>
                    <a:pt x="563" y="2253"/>
                    <a:pt x="473" y="2523"/>
                    <a:pt x="383" y="2726"/>
                  </a:cubicBezTo>
                  <a:cubicBezTo>
                    <a:pt x="383" y="2906"/>
                    <a:pt x="383" y="2996"/>
                    <a:pt x="293" y="3086"/>
                  </a:cubicBezTo>
                  <a:cubicBezTo>
                    <a:pt x="293" y="3198"/>
                    <a:pt x="293" y="3289"/>
                    <a:pt x="181" y="3379"/>
                  </a:cubicBezTo>
                  <a:cubicBezTo>
                    <a:pt x="181" y="3559"/>
                    <a:pt x="90" y="3649"/>
                    <a:pt x="90" y="3852"/>
                  </a:cubicBezTo>
                  <a:lnTo>
                    <a:pt x="0" y="3942"/>
                  </a:lnTo>
                  <a:lnTo>
                    <a:pt x="473" y="4122"/>
                  </a:lnTo>
                  <a:lnTo>
                    <a:pt x="473" y="3942"/>
                  </a:lnTo>
                  <a:cubicBezTo>
                    <a:pt x="563" y="3852"/>
                    <a:pt x="563" y="3761"/>
                    <a:pt x="653" y="3559"/>
                  </a:cubicBezTo>
                  <a:cubicBezTo>
                    <a:pt x="653" y="3469"/>
                    <a:pt x="743" y="3289"/>
                    <a:pt x="743" y="3198"/>
                  </a:cubicBezTo>
                  <a:cubicBezTo>
                    <a:pt x="743" y="3086"/>
                    <a:pt x="856" y="2996"/>
                    <a:pt x="856" y="2906"/>
                  </a:cubicBezTo>
                  <a:cubicBezTo>
                    <a:pt x="946" y="2636"/>
                    <a:pt x="946" y="2343"/>
                    <a:pt x="1036" y="2163"/>
                  </a:cubicBezTo>
                  <a:cubicBezTo>
                    <a:pt x="1126" y="1870"/>
                    <a:pt x="1126" y="1600"/>
                    <a:pt x="1126" y="1307"/>
                  </a:cubicBezTo>
                  <a:cubicBezTo>
                    <a:pt x="1126" y="1217"/>
                    <a:pt x="1216" y="1127"/>
                    <a:pt x="1216" y="1037"/>
                  </a:cubicBezTo>
                  <a:lnTo>
                    <a:pt x="1216" y="654"/>
                  </a:lnTo>
                  <a:lnTo>
                    <a:pt x="121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1"/>
            <p:cNvSpPr/>
            <p:nvPr/>
          </p:nvSpPr>
          <p:spPr>
            <a:xfrm>
              <a:off x="6371225" y="2986950"/>
              <a:ext cx="65900" cy="94025"/>
            </a:xfrm>
            <a:custGeom>
              <a:avLst/>
              <a:gdLst/>
              <a:ahLst/>
              <a:cxnLst/>
              <a:rect l="l" t="t" r="r" b="b"/>
              <a:pathLst>
                <a:path w="2636" h="3761" extrusionOk="0">
                  <a:moveTo>
                    <a:pt x="2162" y="0"/>
                  </a:moveTo>
                  <a:cubicBezTo>
                    <a:pt x="2162" y="0"/>
                    <a:pt x="1690" y="946"/>
                    <a:pt x="1127" y="1802"/>
                  </a:cubicBezTo>
                  <a:lnTo>
                    <a:pt x="1" y="3491"/>
                  </a:lnTo>
                  <a:lnTo>
                    <a:pt x="384" y="3761"/>
                  </a:lnTo>
                  <a:lnTo>
                    <a:pt x="1509" y="2072"/>
                  </a:lnTo>
                  <a:cubicBezTo>
                    <a:pt x="2072" y="1126"/>
                    <a:pt x="2635" y="293"/>
                    <a:pt x="2635" y="293"/>
                  </a:cubicBezTo>
                  <a:lnTo>
                    <a:pt x="21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1"/>
            <p:cNvSpPr/>
            <p:nvPr/>
          </p:nvSpPr>
          <p:spPr>
            <a:xfrm>
              <a:off x="6244575" y="3155825"/>
              <a:ext cx="74900" cy="89550"/>
            </a:xfrm>
            <a:custGeom>
              <a:avLst/>
              <a:gdLst/>
              <a:ahLst/>
              <a:cxnLst/>
              <a:rect l="l" t="t" r="r" b="b"/>
              <a:pathLst>
                <a:path w="2996" h="3582" extrusionOk="0">
                  <a:moveTo>
                    <a:pt x="2635" y="1"/>
                  </a:moveTo>
                  <a:lnTo>
                    <a:pt x="0" y="3198"/>
                  </a:lnTo>
                  <a:lnTo>
                    <a:pt x="383" y="3581"/>
                  </a:lnTo>
                  <a:lnTo>
                    <a:pt x="2995" y="384"/>
                  </a:lnTo>
                  <a:lnTo>
                    <a:pt x="26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1"/>
            <p:cNvSpPr/>
            <p:nvPr/>
          </p:nvSpPr>
          <p:spPr>
            <a:xfrm>
              <a:off x="6106075" y="3313450"/>
              <a:ext cx="79975" cy="86725"/>
            </a:xfrm>
            <a:custGeom>
              <a:avLst/>
              <a:gdLst/>
              <a:ahLst/>
              <a:cxnLst/>
              <a:rect l="l" t="t" r="r" b="b"/>
              <a:pathLst>
                <a:path w="3199" h="3469" extrusionOk="0">
                  <a:moveTo>
                    <a:pt x="2816" y="1"/>
                  </a:moveTo>
                  <a:lnTo>
                    <a:pt x="1" y="2996"/>
                  </a:lnTo>
                  <a:lnTo>
                    <a:pt x="384" y="3468"/>
                  </a:lnTo>
                  <a:lnTo>
                    <a:pt x="3198" y="361"/>
                  </a:lnTo>
                  <a:lnTo>
                    <a:pt x="281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1"/>
            <p:cNvSpPr/>
            <p:nvPr/>
          </p:nvSpPr>
          <p:spPr>
            <a:xfrm>
              <a:off x="5960850" y="3463200"/>
              <a:ext cx="84450" cy="84475"/>
            </a:xfrm>
            <a:custGeom>
              <a:avLst/>
              <a:gdLst/>
              <a:ahLst/>
              <a:cxnLst/>
              <a:rect l="l" t="t" r="r" b="b"/>
              <a:pathLst>
                <a:path w="3378" h="3379" extrusionOk="0">
                  <a:moveTo>
                    <a:pt x="2905" y="0"/>
                  </a:moveTo>
                  <a:lnTo>
                    <a:pt x="0" y="2905"/>
                  </a:lnTo>
                  <a:lnTo>
                    <a:pt x="361" y="3378"/>
                  </a:lnTo>
                  <a:lnTo>
                    <a:pt x="3378" y="383"/>
                  </a:lnTo>
                  <a:lnTo>
                    <a:pt x="29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1"/>
            <p:cNvSpPr/>
            <p:nvPr/>
          </p:nvSpPr>
          <p:spPr>
            <a:xfrm>
              <a:off x="5808275" y="3606175"/>
              <a:ext cx="88975" cy="82225"/>
            </a:xfrm>
            <a:custGeom>
              <a:avLst/>
              <a:gdLst/>
              <a:ahLst/>
              <a:cxnLst/>
              <a:rect l="l" t="t" r="r" b="b"/>
              <a:pathLst>
                <a:path w="3559" h="3289" extrusionOk="0">
                  <a:moveTo>
                    <a:pt x="3086" y="1"/>
                  </a:moveTo>
                  <a:lnTo>
                    <a:pt x="1" y="2816"/>
                  </a:lnTo>
                  <a:lnTo>
                    <a:pt x="564" y="3289"/>
                  </a:lnTo>
                  <a:lnTo>
                    <a:pt x="3559" y="474"/>
                  </a:lnTo>
                  <a:lnTo>
                    <a:pt x="30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1"/>
            <p:cNvSpPr/>
            <p:nvPr/>
          </p:nvSpPr>
          <p:spPr>
            <a:xfrm>
              <a:off x="5655725" y="3744675"/>
              <a:ext cx="88975" cy="84450"/>
            </a:xfrm>
            <a:custGeom>
              <a:avLst/>
              <a:gdLst/>
              <a:ahLst/>
              <a:cxnLst/>
              <a:rect l="l" t="t" r="r" b="b"/>
              <a:pathLst>
                <a:path w="3559" h="3378" extrusionOk="0">
                  <a:moveTo>
                    <a:pt x="3108" y="0"/>
                  </a:moveTo>
                  <a:lnTo>
                    <a:pt x="1" y="2725"/>
                  </a:lnTo>
                  <a:lnTo>
                    <a:pt x="474" y="3378"/>
                  </a:lnTo>
                  <a:lnTo>
                    <a:pt x="3558" y="563"/>
                  </a:lnTo>
                  <a:lnTo>
                    <a:pt x="31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1"/>
            <p:cNvSpPr/>
            <p:nvPr/>
          </p:nvSpPr>
          <p:spPr>
            <a:xfrm>
              <a:off x="5498675" y="3880900"/>
              <a:ext cx="91225" cy="82225"/>
            </a:xfrm>
            <a:custGeom>
              <a:avLst/>
              <a:gdLst/>
              <a:ahLst/>
              <a:cxnLst/>
              <a:rect l="l" t="t" r="r" b="b"/>
              <a:pathLst>
                <a:path w="3649" h="3289" extrusionOk="0">
                  <a:moveTo>
                    <a:pt x="3198" y="1"/>
                  </a:moveTo>
                  <a:lnTo>
                    <a:pt x="0" y="2725"/>
                  </a:lnTo>
                  <a:lnTo>
                    <a:pt x="563" y="3288"/>
                  </a:lnTo>
                  <a:lnTo>
                    <a:pt x="3648" y="654"/>
                  </a:lnTo>
                  <a:lnTo>
                    <a:pt x="31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1"/>
            <p:cNvSpPr/>
            <p:nvPr/>
          </p:nvSpPr>
          <p:spPr>
            <a:xfrm>
              <a:off x="5339350" y="4014325"/>
              <a:ext cx="93475" cy="82200"/>
            </a:xfrm>
            <a:custGeom>
              <a:avLst/>
              <a:gdLst/>
              <a:ahLst/>
              <a:cxnLst/>
              <a:rect l="l" t="t" r="r" b="b"/>
              <a:pathLst>
                <a:path w="3739" h="3288" extrusionOk="0">
                  <a:moveTo>
                    <a:pt x="3176" y="0"/>
                  </a:moveTo>
                  <a:lnTo>
                    <a:pt x="1" y="2635"/>
                  </a:lnTo>
                  <a:lnTo>
                    <a:pt x="564" y="3288"/>
                  </a:lnTo>
                  <a:lnTo>
                    <a:pt x="3739" y="676"/>
                  </a:lnTo>
                  <a:lnTo>
                    <a:pt x="31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1"/>
            <p:cNvSpPr/>
            <p:nvPr/>
          </p:nvSpPr>
          <p:spPr>
            <a:xfrm>
              <a:off x="5179475" y="4146050"/>
              <a:ext cx="94050" cy="82225"/>
            </a:xfrm>
            <a:custGeom>
              <a:avLst/>
              <a:gdLst/>
              <a:ahLst/>
              <a:cxnLst/>
              <a:rect l="l" t="t" r="r" b="b"/>
              <a:pathLst>
                <a:path w="3762" h="3289" extrusionOk="0">
                  <a:moveTo>
                    <a:pt x="3198" y="0"/>
                  </a:moveTo>
                  <a:lnTo>
                    <a:pt x="1" y="2522"/>
                  </a:lnTo>
                  <a:lnTo>
                    <a:pt x="564" y="3288"/>
                  </a:lnTo>
                  <a:lnTo>
                    <a:pt x="3761" y="653"/>
                  </a:lnTo>
                  <a:lnTo>
                    <a:pt x="31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1"/>
            <p:cNvSpPr/>
            <p:nvPr/>
          </p:nvSpPr>
          <p:spPr>
            <a:xfrm>
              <a:off x="5015675" y="4272700"/>
              <a:ext cx="98525" cy="84475"/>
            </a:xfrm>
            <a:custGeom>
              <a:avLst/>
              <a:gdLst/>
              <a:ahLst/>
              <a:cxnLst/>
              <a:rect l="l" t="t" r="r" b="b"/>
              <a:pathLst>
                <a:path w="3941" h="3379" extrusionOk="0">
                  <a:moveTo>
                    <a:pt x="3265" y="1"/>
                  </a:moveTo>
                  <a:lnTo>
                    <a:pt x="0" y="2523"/>
                  </a:lnTo>
                  <a:lnTo>
                    <a:pt x="653" y="3379"/>
                  </a:lnTo>
                  <a:lnTo>
                    <a:pt x="3941" y="834"/>
                  </a:lnTo>
                  <a:lnTo>
                    <a:pt x="32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 name="Google Shape;221;p11"/>
          <p:cNvSpPr txBox="1">
            <a:spLocks noGrp="1"/>
          </p:cNvSpPr>
          <p:nvPr>
            <p:ph type="title" hasCustomPrompt="1"/>
          </p:nvPr>
        </p:nvSpPr>
        <p:spPr>
          <a:xfrm>
            <a:off x="714800" y="1442388"/>
            <a:ext cx="7714800" cy="14586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22" name="Google Shape;222;p11"/>
          <p:cNvSpPr txBox="1">
            <a:spLocks noGrp="1"/>
          </p:cNvSpPr>
          <p:nvPr>
            <p:ph type="subTitle" idx="1"/>
          </p:nvPr>
        </p:nvSpPr>
        <p:spPr>
          <a:xfrm>
            <a:off x="1641900" y="2993686"/>
            <a:ext cx="5860200" cy="457200"/>
          </a:xfrm>
          <a:prstGeom prst="rect">
            <a:avLst/>
          </a:prstGeom>
          <a:solidFill>
            <a:schemeClr val="accent1"/>
          </a:solidFill>
        </p:spPr>
        <p:txBody>
          <a:bodyPr spcFirstLastPara="1" wrap="square" lIns="91425" tIns="91425" rIns="91425" bIns="91425" anchor="t" anchorCtr="0">
            <a:noAutofit/>
          </a:bodyPr>
          <a:lstStyle>
            <a:lvl1pPr lvl="0" algn="ctr">
              <a:spcBef>
                <a:spcPts val="0"/>
              </a:spcBef>
              <a:spcAft>
                <a:spcPts val="0"/>
              </a:spcAft>
              <a:buNone/>
              <a:defRPr sz="1800">
                <a:solidFill>
                  <a:schemeClr val="accent4"/>
                </a:solidFill>
                <a:latin typeface="Krona One"/>
                <a:ea typeface="Krona One"/>
                <a:cs typeface="Krona One"/>
                <a:sym typeface="Krona One"/>
              </a:defRPr>
            </a:lvl1pPr>
            <a:lvl2pPr lvl="1" algn="ctr">
              <a:spcBef>
                <a:spcPts val="1600"/>
              </a:spcBef>
              <a:spcAft>
                <a:spcPts val="0"/>
              </a:spcAft>
              <a:buNone/>
              <a:defRPr sz="1800">
                <a:solidFill>
                  <a:schemeClr val="accent4"/>
                </a:solidFill>
                <a:latin typeface="Krona One"/>
                <a:ea typeface="Krona One"/>
                <a:cs typeface="Krona One"/>
                <a:sym typeface="Krona One"/>
              </a:defRPr>
            </a:lvl2pPr>
            <a:lvl3pPr lvl="2" algn="ctr">
              <a:spcBef>
                <a:spcPts val="1600"/>
              </a:spcBef>
              <a:spcAft>
                <a:spcPts val="0"/>
              </a:spcAft>
              <a:buNone/>
              <a:defRPr sz="1800">
                <a:solidFill>
                  <a:schemeClr val="accent4"/>
                </a:solidFill>
                <a:latin typeface="Krona One"/>
                <a:ea typeface="Krona One"/>
                <a:cs typeface="Krona One"/>
                <a:sym typeface="Krona One"/>
              </a:defRPr>
            </a:lvl3pPr>
            <a:lvl4pPr lvl="3" algn="ctr">
              <a:spcBef>
                <a:spcPts val="1600"/>
              </a:spcBef>
              <a:spcAft>
                <a:spcPts val="0"/>
              </a:spcAft>
              <a:buNone/>
              <a:defRPr sz="1800">
                <a:solidFill>
                  <a:schemeClr val="accent4"/>
                </a:solidFill>
                <a:latin typeface="Krona One"/>
                <a:ea typeface="Krona One"/>
                <a:cs typeface="Krona One"/>
                <a:sym typeface="Krona One"/>
              </a:defRPr>
            </a:lvl4pPr>
            <a:lvl5pPr lvl="4" algn="ctr">
              <a:spcBef>
                <a:spcPts val="1600"/>
              </a:spcBef>
              <a:spcAft>
                <a:spcPts val="0"/>
              </a:spcAft>
              <a:buNone/>
              <a:defRPr sz="1800">
                <a:solidFill>
                  <a:schemeClr val="accent4"/>
                </a:solidFill>
                <a:latin typeface="Krona One"/>
                <a:ea typeface="Krona One"/>
                <a:cs typeface="Krona One"/>
                <a:sym typeface="Krona One"/>
              </a:defRPr>
            </a:lvl5pPr>
            <a:lvl6pPr lvl="5" algn="ctr">
              <a:spcBef>
                <a:spcPts val="1600"/>
              </a:spcBef>
              <a:spcAft>
                <a:spcPts val="0"/>
              </a:spcAft>
              <a:buNone/>
              <a:defRPr sz="1800">
                <a:solidFill>
                  <a:schemeClr val="accent4"/>
                </a:solidFill>
                <a:latin typeface="Krona One"/>
                <a:ea typeface="Krona One"/>
                <a:cs typeface="Krona One"/>
                <a:sym typeface="Krona One"/>
              </a:defRPr>
            </a:lvl6pPr>
            <a:lvl7pPr lvl="6" algn="ctr">
              <a:spcBef>
                <a:spcPts val="1600"/>
              </a:spcBef>
              <a:spcAft>
                <a:spcPts val="0"/>
              </a:spcAft>
              <a:buNone/>
              <a:defRPr sz="1800">
                <a:solidFill>
                  <a:schemeClr val="accent4"/>
                </a:solidFill>
                <a:latin typeface="Krona One"/>
                <a:ea typeface="Krona One"/>
                <a:cs typeface="Krona One"/>
                <a:sym typeface="Krona One"/>
              </a:defRPr>
            </a:lvl7pPr>
            <a:lvl8pPr lvl="7" algn="ctr">
              <a:spcBef>
                <a:spcPts val="1600"/>
              </a:spcBef>
              <a:spcAft>
                <a:spcPts val="0"/>
              </a:spcAft>
              <a:buNone/>
              <a:defRPr sz="1800">
                <a:solidFill>
                  <a:schemeClr val="accent4"/>
                </a:solidFill>
                <a:latin typeface="Krona One"/>
                <a:ea typeface="Krona One"/>
                <a:cs typeface="Krona One"/>
                <a:sym typeface="Krona One"/>
              </a:defRPr>
            </a:lvl8pPr>
            <a:lvl9pPr lvl="8" algn="ctr">
              <a:spcBef>
                <a:spcPts val="1600"/>
              </a:spcBef>
              <a:spcAft>
                <a:spcPts val="1600"/>
              </a:spcAft>
              <a:buNone/>
              <a:defRPr sz="1800">
                <a:solidFill>
                  <a:schemeClr val="accent4"/>
                </a:solidFill>
                <a:latin typeface="Krona One"/>
                <a:ea typeface="Krona One"/>
                <a:cs typeface="Krona One"/>
                <a:sym typeface="Krona One"/>
              </a:defRPr>
            </a:lvl9pPr>
          </a:lstStyle>
          <a:p>
            <a:endParaRPr/>
          </a:p>
        </p:txBody>
      </p:sp>
      <p:sp>
        <p:nvSpPr>
          <p:cNvPr id="223" name="Google Shape;223;p11"/>
          <p:cNvSpPr/>
          <p:nvPr/>
        </p:nvSpPr>
        <p:spPr>
          <a:xfrm rot="10800000">
            <a:off x="5742425" y="692640"/>
            <a:ext cx="2579100" cy="1138200"/>
          </a:xfrm>
          <a:prstGeom prst="rtTriangle">
            <a:avLst/>
          </a:prstGeom>
          <a:solidFill>
            <a:srgbClr val="1F424C">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1"/>
          <p:cNvSpPr/>
          <p:nvPr/>
        </p:nvSpPr>
        <p:spPr>
          <a:xfrm rot="5400000">
            <a:off x="101400" y="1413090"/>
            <a:ext cx="2579100" cy="1138200"/>
          </a:xfrm>
          <a:prstGeom prst="rtTriangle">
            <a:avLst/>
          </a:prstGeom>
          <a:solidFill>
            <a:srgbClr val="1F424C">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873653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wo Numbers">
  <p:cSld name="Two Numbers">
    <p:spTree>
      <p:nvGrpSpPr>
        <p:cNvPr id="1" name="Shape 512"/>
        <p:cNvGrpSpPr/>
        <p:nvPr/>
      </p:nvGrpSpPr>
      <p:grpSpPr>
        <a:xfrm>
          <a:off x="0" y="0"/>
          <a:ext cx="0" cy="0"/>
          <a:chOff x="0" y="0"/>
          <a:chExt cx="0" cy="0"/>
        </a:xfrm>
      </p:grpSpPr>
      <p:sp>
        <p:nvSpPr>
          <p:cNvPr id="513" name="Google Shape;513;p25"/>
          <p:cNvSpPr/>
          <p:nvPr/>
        </p:nvSpPr>
        <p:spPr>
          <a:xfrm>
            <a:off x="7950" y="4597900"/>
            <a:ext cx="9144000" cy="540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5"/>
          <p:cNvSpPr txBox="1">
            <a:spLocks noGrp="1"/>
          </p:cNvSpPr>
          <p:nvPr>
            <p:ph type="title"/>
          </p:nvPr>
        </p:nvSpPr>
        <p:spPr>
          <a:xfrm>
            <a:off x="713232" y="374904"/>
            <a:ext cx="7717500" cy="576000"/>
          </a:xfrm>
          <a:prstGeom prst="rect">
            <a:avLst/>
          </a:prstGeom>
        </p:spPr>
        <p:txBody>
          <a:bodyPr spcFirstLastPara="1" wrap="square" lIns="91425" tIns="91425" rIns="91425" bIns="91425" anchor="ctr" anchorCtr="0">
            <a:noAutofit/>
          </a:bodyPr>
          <a:lstStyle>
            <a:lvl1pPr lvl="0">
              <a:spcBef>
                <a:spcPts val="0"/>
              </a:spcBef>
              <a:spcAft>
                <a:spcPts val="0"/>
              </a:spcAft>
              <a:buNone/>
              <a:defRPr/>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
        <p:nvSpPr>
          <p:cNvPr id="515" name="Google Shape;515;p25"/>
          <p:cNvSpPr txBox="1">
            <a:spLocks noGrp="1"/>
          </p:cNvSpPr>
          <p:nvPr>
            <p:ph type="subTitle" idx="1"/>
          </p:nvPr>
        </p:nvSpPr>
        <p:spPr>
          <a:xfrm>
            <a:off x="5290900" y="1979922"/>
            <a:ext cx="1828800" cy="640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solidFill>
                  <a:srgbClr val="FFFFFF"/>
                </a:solidFill>
              </a:defRPr>
            </a:lvl1pPr>
            <a:lvl2pPr lvl="1">
              <a:lnSpc>
                <a:spcPct val="100000"/>
              </a:lnSpc>
              <a:spcBef>
                <a:spcPts val="0"/>
              </a:spcBef>
              <a:spcAft>
                <a:spcPts val="0"/>
              </a:spcAft>
              <a:buNone/>
              <a:defRPr>
                <a:solidFill>
                  <a:srgbClr val="FFFFFF"/>
                </a:solidFill>
              </a:defRPr>
            </a:lvl2pPr>
            <a:lvl3pPr lvl="2">
              <a:lnSpc>
                <a:spcPct val="100000"/>
              </a:lnSpc>
              <a:spcBef>
                <a:spcPts val="0"/>
              </a:spcBef>
              <a:spcAft>
                <a:spcPts val="0"/>
              </a:spcAft>
              <a:buNone/>
              <a:defRPr>
                <a:solidFill>
                  <a:srgbClr val="FFFFFF"/>
                </a:solidFill>
              </a:defRPr>
            </a:lvl3pPr>
            <a:lvl4pPr lvl="3">
              <a:lnSpc>
                <a:spcPct val="100000"/>
              </a:lnSpc>
              <a:spcBef>
                <a:spcPts val="0"/>
              </a:spcBef>
              <a:spcAft>
                <a:spcPts val="0"/>
              </a:spcAft>
              <a:buNone/>
              <a:defRPr>
                <a:solidFill>
                  <a:srgbClr val="FFFFFF"/>
                </a:solidFill>
              </a:defRPr>
            </a:lvl4pPr>
            <a:lvl5pPr lvl="4">
              <a:lnSpc>
                <a:spcPct val="100000"/>
              </a:lnSpc>
              <a:spcBef>
                <a:spcPts val="0"/>
              </a:spcBef>
              <a:spcAft>
                <a:spcPts val="0"/>
              </a:spcAft>
              <a:buNone/>
              <a:defRPr>
                <a:solidFill>
                  <a:srgbClr val="FFFFFF"/>
                </a:solidFill>
              </a:defRPr>
            </a:lvl5pPr>
            <a:lvl6pPr lvl="5">
              <a:lnSpc>
                <a:spcPct val="100000"/>
              </a:lnSpc>
              <a:spcBef>
                <a:spcPts val="0"/>
              </a:spcBef>
              <a:spcAft>
                <a:spcPts val="0"/>
              </a:spcAft>
              <a:buNone/>
              <a:defRPr>
                <a:solidFill>
                  <a:srgbClr val="FFFFFF"/>
                </a:solidFill>
              </a:defRPr>
            </a:lvl6pPr>
            <a:lvl7pPr lvl="6">
              <a:lnSpc>
                <a:spcPct val="100000"/>
              </a:lnSpc>
              <a:spcBef>
                <a:spcPts val="0"/>
              </a:spcBef>
              <a:spcAft>
                <a:spcPts val="0"/>
              </a:spcAft>
              <a:buNone/>
              <a:defRPr>
                <a:solidFill>
                  <a:srgbClr val="FFFFFF"/>
                </a:solidFill>
              </a:defRPr>
            </a:lvl7pPr>
            <a:lvl8pPr lvl="7">
              <a:lnSpc>
                <a:spcPct val="100000"/>
              </a:lnSpc>
              <a:spcBef>
                <a:spcPts val="0"/>
              </a:spcBef>
              <a:spcAft>
                <a:spcPts val="0"/>
              </a:spcAft>
              <a:buNone/>
              <a:defRPr>
                <a:solidFill>
                  <a:srgbClr val="FFFFFF"/>
                </a:solidFill>
              </a:defRPr>
            </a:lvl8pPr>
            <a:lvl9pPr lvl="8">
              <a:lnSpc>
                <a:spcPct val="100000"/>
              </a:lnSpc>
              <a:spcBef>
                <a:spcPts val="0"/>
              </a:spcBef>
              <a:spcAft>
                <a:spcPts val="0"/>
              </a:spcAft>
              <a:buNone/>
              <a:defRPr>
                <a:solidFill>
                  <a:srgbClr val="FFFFFF"/>
                </a:solidFill>
              </a:defRPr>
            </a:lvl9pPr>
          </a:lstStyle>
          <a:p>
            <a:endParaRPr/>
          </a:p>
        </p:txBody>
      </p:sp>
      <p:sp>
        <p:nvSpPr>
          <p:cNvPr id="516" name="Google Shape;516;p25"/>
          <p:cNvSpPr txBox="1">
            <a:spLocks noGrp="1"/>
          </p:cNvSpPr>
          <p:nvPr>
            <p:ph type="subTitle" idx="2"/>
          </p:nvPr>
        </p:nvSpPr>
        <p:spPr>
          <a:xfrm>
            <a:off x="720739" y="3834325"/>
            <a:ext cx="4147500" cy="576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200">
                <a:solidFill>
                  <a:srgbClr val="FFFFFF"/>
                </a:solidFill>
              </a:defRPr>
            </a:lvl1pPr>
            <a:lvl2pPr lvl="1" rtl="0">
              <a:spcBef>
                <a:spcPts val="1600"/>
              </a:spcBef>
              <a:spcAft>
                <a:spcPts val="0"/>
              </a:spcAft>
              <a:buNone/>
              <a:defRPr sz="1200">
                <a:solidFill>
                  <a:srgbClr val="FFFFFF"/>
                </a:solidFill>
              </a:defRPr>
            </a:lvl2pPr>
            <a:lvl3pPr lvl="2" rtl="0">
              <a:spcBef>
                <a:spcPts val="1600"/>
              </a:spcBef>
              <a:spcAft>
                <a:spcPts val="0"/>
              </a:spcAft>
              <a:buNone/>
              <a:defRPr sz="1200">
                <a:solidFill>
                  <a:srgbClr val="FFFFFF"/>
                </a:solidFill>
              </a:defRPr>
            </a:lvl3pPr>
            <a:lvl4pPr lvl="3" rtl="0">
              <a:spcBef>
                <a:spcPts val="1600"/>
              </a:spcBef>
              <a:spcAft>
                <a:spcPts val="0"/>
              </a:spcAft>
              <a:buNone/>
              <a:defRPr sz="1200">
                <a:solidFill>
                  <a:srgbClr val="FFFFFF"/>
                </a:solidFill>
              </a:defRPr>
            </a:lvl4pPr>
            <a:lvl5pPr lvl="4" rtl="0">
              <a:spcBef>
                <a:spcPts val="1600"/>
              </a:spcBef>
              <a:spcAft>
                <a:spcPts val="0"/>
              </a:spcAft>
              <a:buNone/>
              <a:defRPr sz="1200">
                <a:solidFill>
                  <a:srgbClr val="FFFFFF"/>
                </a:solidFill>
              </a:defRPr>
            </a:lvl5pPr>
            <a:lvl6pPr lvl="5" rtl="0">
              <a:spcBef>
                <a:spcPts val="1600"/>
              </a:spcBef>
              <a:spcAft>
                <a:spcPts val="0"/>
              </a:spcAft>
              <a:buNone/>
              <a:defRPr sz="1200">
                <a:solidFill>
                  <a:srgbClr val="FFFFFF"/>
                </a:solidFill>
              </a:defRPr>
            </a:lvl6pPr>
            <a:lvl7pPr lvl="6" rtl="0">
              <a:spcBef>
                <a:spcPts val="1600"/>
              </a:spcBef>
              <a:spcAft>
                <a:spcPts val="0"/>
              </a:spcAft>
              <a:buNone/>
              <a:defRPr sz="1200">
                <a:solidFill>
                  <a:srgbClr val="FFFFFF"/>
                </a:solidFill>
              </a:defRPr>
            </a:lvl7pPr>
            <a:lvl8pPr lvl="7" rtl="0">
              <a:spcBef>
                <a:spcPts val="1600"/>
              </a:spcBef>
              <a:spcAft>
                <a:spcPts val="0"/>
              </a:spcAft>
              <a:buNone/>
              <a:defRPr sz="1200">
                <a:solidFill>
                  <a:srgbClr val="FFFFFF"/>
                </a:solidFill>
              </a:defRPr>
            </a:lvl8pPr>
            <a:lvl9pPr lvl="8" rtl="0">
              <a:spcBef>
                <a:spcPts val="1600"/>
              </a:spcBef>
              <a:spcAft>
                <a:spcPts val="1600"/>
              </a:spcAft>
              <a:buNone/>
              <a:defRPr sz="1200">
                <a:solidFill>
                  <a:srgbClr val="FFFFFF"/>
                </a:solidFill>
              </a:defRPr>
            </a:lvl9pPr>
          </a:lstStyle>
          <a:p>
            <a:endParaRPr/>
          </a:p>
        </p:txBody>
      </p:sp>
      <p:sp>
        <p:nvSpPr>
          <p:cNvPr id="517" name="Google Shape;517;p25"/>
          <p:cNvSpPr txBox="1">
            <a:spLocks noGrp="1"/>
          </p:cNvSpPr>
          <p:nvPr>
            <p:ph type="subTitle" idx="3"/>
          </p:nvPr>
        </p:nvSpPr>
        <p:spPr>
          <a:xfrm>
            <a:off x="5286377" y="3359276"/>
            <a:ext cx="1828800" cy="64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FFFFFF"/>
                </a:solidFill>
              </a:defRPr>
            </a:lvl1pPr>
            <a:lvl2pPr lvl="1" rtl="0">
              <a:lnSpc>
                <a:spcPct val="100000"/>
              </a:lnSpc>
              <a:spcBef>
                <a:spcPts val="0"/>
              </a:spcBef>
              <a:spcAft>
                <a:spcPts val="0"/>
              </a:spcAft>
              <a:buNone/>
              <a:defRPr>
                <a:solidFill>
                  <a:srgbClr val="FFFFFF"/>
                </a:solidFill>
              </a:defRPr>
            </a:lvl2pPr>
            <a:lvl3pPr lvl="2" rtl="0">
              <a:lnSpc>
                <a:spcPct val="100000"/>
              </a:lnSpc>
              <a:spcBef>
                <a:spcPts val="0"/>
              </a:spcBef>
              <a:spcAft>
                <a:spcPts val="0"/>
              </a:spcAft>
              <a:buNone/>
              <a:defRPr>
                <a:solidFill>
                  <a:srgbClr val="FFFFFF"/>
                </a:solidFill>
              </a:defRPr>
            </a:lvl3pPr>
            <a:lvl4pPr lvl="3" rtl="0">
              <a:lnSpc>
                <a:spcPct val="100000"/>
              </a:lnSpc>
              <a:spcBef>
                <a:spcPts val="0"/>
              </a:spcBef>
              <a:spcAft>
                <a:spcPts val="0"/>
              </a:spcAft>
              <a:buNone/>
              <a:defRPr>
                <a:solidFill>
                  <a:srgbClr val="FFFFFF"/>
                </a:solidFill>
              </a:defRPr>
            </a:lvl4pPr>
            <a:lvl5pPr lvl="4" rtl="0">
              <a:lnSpc>
                <a:spcPct val="100000"/>
              </a:lnSpc>
              <a:spcBef>
                <a:spcPts val="0"/>
              </a:spcBef>
              <a:spcAft>
                <a:spcPts val="0"/>
              </a:spcAft>
              <a:buNone/>
              <a:defRPr>
                <a:solidFill>
                  <a:srgbClr val="FFFFFF"/>
                </a:solidFill>
              </a:defRPr>
            </a:lvl5pPr>
            <a:lvl6pPr lvl="5" rtl="0">
              <a:lnSpc>
                <a:spcPct val="100000"/>
              </a:lnSpc>
              <a:spcBef>
                <a:spcPts val="0"/>
              </a:spcBef>
              <a:spcAft>
                <a:spcPts val="0"/>
              </a:spcAft>
              <a:buNone/>
              <a:defRPr>
                <a:solidFill>
                  <a:srgbClr val="FFFFFF"/>
                </a:solidFill>
              </a:defRPr>
            </a:lvl6pPr>
            <a:lvl7pPr lvl="6" rtl="0">
              <a:lnSpc>
                <a:spcPct val="100000"/>
              </a:lnSpc>
              <a:spcBef>
                <a:spcPts val="0"/>
              </a:spcBef>
              <a:spcAft>
                <a:spcPts val="0"/>
              </a:spcAft>
              <a:buNone/>
              <a:defRPr>
                <a:solidFill>
                  <a:srgbClr val="FFFFFF"/>
                </a:solidFill>
              </a:defRPr>
            </a:lvl7pPr>
            <a:lvl8pPr lvl="7" rtl="0">
              <a:lnSpc>
                <a:spcPct val="100000"/>
              </a:lnSpc>
              <a:spcBef>
                <a:spcPts val="0"/>
              </a:spcBef>
              <a:spcAft>
                <a:spcPts val="0"/>
              </a:spcAft>
              <a:buNone/>
              <a:defRPr>
                <a:solidFill>
                  <a:srgbClr val="FFFFFF"/>
                </a:solidFill>
              </a:defRPr>
            </a:lvl8pPr>
            <a:lvl9pPr lvl="8" rtl="0">
              <a:lnSpc>
                <a:spcPct val="100000"/>
              </a:lnSpc>
              <a:spcBef>
                <a:spcPts val="0"/>
              </a:spcBef>
              <a:spcAft>
                <a:spcPts val="0"/>
              </a:spcAft>
              <a:buNone/>
              <a:defRPr>
                <a:solidFill>
                  <a:srgbClr val="FFFFFF"/>
                </a:solidFill>
              </a:defRPr>
            </a:lvl9pPr>
          </a:lstStyle>
          <a:p>
            <a:endParaRPr/>
          </a:p>
        </p:txBody>
      </p:sp>
      <p:sp>
        <p:nvSpPr>
          <p:cNvPr id="518" name="Google Shape;518;p25"/>
          <p:cNvSpPr txBox="1">
            <a:spLocks noGrp="1"/>
          </p:cNvSpPr>
          <p:nvPr>
            <p:ph type="title" idx="4" hasCustomPrompt="1"/>
          </p:nvPr>
        </p:nvSpPr>
        <p:spPr>
          <a:xfrm>
            <a:off x="5290529" y="1359570"/>
            <a:ext cx="2099400" cy="576000"/>
          </a:xfrm>
          <a:prstGeom prst="rect">
            <a:avLst/>
          </a:prstGeom>
          <a:solidFill>
            <a:srgbClr val="E83D3D"/>
          </a:solidFill>
        </p:spPr>
        <p:txBody>
          <a:bodyPr spcFirstLastPara="1" wrap="square" lIns="91425" tIns="91425" rIns="91425" bIns="91425" anchor="ctr" anchorCtr="0">
            <a:noAutofit/>
          </a:bodyPr>
          <a:lstStyle>
            <a:lvl1pPr lvl="0" rtl="0">
              <a:spcBef>
                <a:spcPts val="0"/>
              </a:spcBef>
              <a:spcAft>
                <a:spcPts val="0"/>
              </a:spcAft>
              <a:buSzPts val="120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19" name="Google Shape;519;p25"/>
          <p:cNvSpPr txBox="1">
            <a:spLocks noGrp="1"/>
          </p:cNvSpPr>
          <p:nvPr>
            <p:ph type="title" idx="5" hasCustomPrompt="1"/>
          </p:nvPr>
        </p:nvSpPr>
        <p:spPr>
          <a:xfrm>
            <a:off x="5286375" y="2739545"/>
            <a:ext cx="1144800" cy="576000"/>
          </a:xfrm>
          <a:prstGeom prst="rect">
            <a:avLst/>
          </a:prstGeom>
          <a:solidFill>
            <a:schemeClr val="accent2"/>
          </a:solidFill>
        </p:spPr>
        <p:txBody>
          <a:bodyPr spcFirstLastPara="1" wrap="square" lIns="91425" tIns="91425" rIns="91425" bIns="91425" anchor="ctr" anchorCtr="0">
            <a:noAutofit/>
          </a:bodyPr>
          <a:lstStyle>
            <a:lvl1pPr lvl="0" rtl="0">
              <a:spcBef>
                <a:spcPts val="0"/>
              </a:spcBef>
              <a:spcAft>
                <a:spcPts val="0"/>
              </a:spcAft>
              <a:buSzPts val="120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20" name="Google Shape;520;p25"/>
          <p:cNvSpPr/>
          <p:nvPr/>
        </p:nvSpPr>
        <p:spPr>
          <a:xfrm rot="10800000">
            <a:off x="5995800" y="0"/>
            <a:ext cx="3148200" cy="1212900"/>
          </a:xfrm>
          <a:prstGeom prst="rtTriangle">
            <a:avLst/>
          </a:prstGeom>
          <a:solidFill>
            <a:srgbClr val="336574">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94508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3 columns 3">
  <p:cSld name="Title + 3 columns 3">
    <p:spTree>
      <p:nvGrpSpPr>
        <p:cNvPr id="1" name="Shape 430"/>
        <p:cNvGrpSpPr/>
        <p:nvPr/>
      </p:nvGrpSpPr>
      <p:grpSpPr>
        <a:xfrm>
          <a:off x="0" y="0"/>
          <a:ext cx="0" cy="0"/>
          <a:chOff x="0" y="0"/>
          <a:chExt cx="0" cy="0"/>
        </a:xfrm>
      </p:grpSpPr>
      <p:sp>
        <p:nvSpPr>
          <p:cNvPr id="431" name="Google Shape;431;p16"/>
          <p:cNvSpPr txBox="1">
            <a:spLocks noGrp="1"/>
          </p:cNvSpPr>
          <p:nvPr>
            <p:ph type="title"/>
          </p:nvPr>
        </p:nvSpPr>
        <p:spPr>
          <a:xfrm>
            <a:off x="713232" y="389211"/>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
        <p:nvSpPr>
          <p:cNvPr id="432" name="Google Shape;432;p16"/>
          <p:cNvSpPr txBox="1">
            <a:spLocks noGrp="1"/>
          </p:cNvSpPr>
          <p:nvPr>
            <p:ph type="subTitle" idx="1"/>
          </p:nvPr>
        </p:nvSpPr>
        <p:spPr>
          <a:xfrm>
            <a:off x="3561117" y="1518538"/>
            <a:ext cx="2088300" cy="457200"/>
          </a:xfrm>
          <a:prstGeom prst="rect">
            <a:avLst/>
          </a:prstGeom>
          <a:solidFill>
            <a:schemeClr val="accent1"/>
          </a:solidFill>
        </p:spPr>
        <p:txBody>
          <a:bodyPr spcFirstLastPara="1" wrap="square" lIns="91425" tIns="91425" rIns="91425" bIns="91425" anchor="ctr" anchorCtr="0">
            <a:noAutofit/>
          </a:bodyPr>
          <a:lstStyle>
            <a:lvl1pPr lvl="0" algn="ctr">
              <a:lnSpc>
                <a:spcPct val="100000"/>
              </a:lnSpc>
              <a:spcBef>
                <a:spcPts val="0"/>
              </a:spcBef>
              <a:spcAft>
                <a:spcPts val="0"/>
              </a:spcAft>
              <a:buNone/>
              <a:defRPr sz="1200">
                <a:solidFill>
                  <a:schemeClr val="accent4"/>
                </a:solidFill>
                <a:latin typeface="Krona One"/>
                <a:ea typeface="Krona One"/>
                <a:cs typeface="Krona One"/>
                <a:sym typeface="Krona One"/>
              </a:defRPr>
            </a:lvl1pPr>
            <a:lvl2pPr lvl="1" algn="ctr">
              <a:lnSpc>
                <a:spcPct val="100000"/>
              </a:lnSpc>
              <a:spcBef>
                <a:spcPts val="0"/>
              </a:spcBef>
              <a:spcAft>
                <a:spcPts val="0"/>
              </a:spcAft>
              <a:buNone/>
              <a:defRPr sz="1200">
                <a:solidFill>
                  <a:schemeClr val="accent4"/>
                </a:solidFill>
                <a:latin typeface="Krona One"/>
                <a:ea typeface="Krona One"/>
                <a:cs typeface="Krona One"/>
                <a:sym typeface="Krona One"/>
              </a:defRPr>
            </a:lvl2pPr>
            <a:lvl3pPr lvl="2" algn="ctr">
              <a:lnSpc>
                <a:spcPct val="100000"/>
              </a:lnSpc>
              <a:spcBef>
                <a:spcPts val="0"/>
              </a:spcBef>
              <a:spcAft>
                <a:spcPts val="0"/>
              </a:spcAft>
              <a:buNone/>
              <a:defRPr sz="1200">
                <a:solidFill>
                  <a:schemeClr val="accent4"/>
                </a:solidFill>
                <a:latin typeface="Krona One"/>
                <a:ea typeface="Krona One"/>
                <a:cs typeface="Krona One"/>
                <a:sym typeface="Krona One"/>
              </a:defRPr>
            </a:lvl3pPr>
            <a:lvl4pPr lvl="3" algn="ctr">
              <a:lnSpc>
                <a:spcPct val="100000"/>
              </a:lnSpc>
              <a:spcBef>
                <a:spcPts val="0"/>
              </a:spcBef>
              <a:spcAft>
                <a:spcPts val="0"/>
              </a:spcAft>
              <a:buNone/>
              <a:defRPr sz="1200">
                <a:solidFill>
                  <a:schemeClr val="accent4"/>
                </a:solidFill>
                <a:latin typeface="Krona One"/>
                <a:ea typeface="Krona One"/>
                <a:cs typeface="Krona One"/>
                <a:sym typeface="Krona One"/>
              </a:defRPr>
            </a:lvl4pPr>
            <a:lvl5pPr lvl="4" algn="ctr">
              <a:lnSpc>
                <a:spcPct val="100000"/>
              </a:lnSpc>
              <a:spcBef>
                <a:spcPts val="0"/>
              </a:spcBef>
              <a:spcAft>
                <a:spcPts val="0"/>
              </a:spcAft>
              <a:buNone/>
              <a:defRPr sz="1200">
                <a:solidFill>
                  <a:schemeClr val="accent4"/>
                </a:solidFill>
                <a:latin typeface="Krona One"/>
                <a:ea typeface="Krona One"/>
                <a:cs typeface="Krona One"/>
                <a:sym typeface="Krona One"/>
              </a:defRPr>
            </a:lvl5pPr>
            <a:lvl6pPr lvl="5" algn="ctr">
              <a:lnSpc>
                <a:spcPct val="100000"/>
              </a:lnSpc>
              <a:spcBef>
                <a:spcPts val="0"/>
              </a:spcBef>
              <a:spcAft>
                <a:spcPts val="0"/>
              </a:spcAft>
              <a:buNone/>
              <a:defRPr sz="1200">
                <a:solidFill>
                  <a:schemeClr val="accent4"/>
                </a:solidFill>
                <a:latin typeface="Krona One"/>
                <a:ea typeface="Krona One"/>
                <a:cs typeface="Krona One"/>
                <a:sym typeface="Krona One"/>
              </a:defRPr>
            </a:lvl6pPr>
            <a:lvl7pPr lvl="6" algn="ctr">
              <a:lnSpc>
                <a:spcPct val="100000"/>
              </a:lnSpc>
              <a:spcBef>
                <a:spcPts val="0"/>
              </a:spcBef>
              <a:spcAft>
                <a:spcPts val="0"/>
              </a:spcAft>
              <a:buNone/>
              <a:defRPr sz="1200">
                <a:solidFill>
                  <a:schemeClr val="accent4"/>
                </a:solidFill>
                <a:latin typeface="Krona One"/>
                <a:ea typeface="Krona One"/>
                <a:cs typeface="Krona One"/>
                <a:sym typeface="Krona One"/>
              </a:defRPr>
            </a:lvl7pPr>
            <a:lvl8pPr lvl="7" algn="ctr">
              <a:lnSpc>
                <a:spcPct val="100000"/>
              </a:lnSpc>
              <a:spcBef>
                <a:spcPts val="0"/>
              </a:spcBef>
              <a:spcAft>
                <a:spcPts val="0"/>
              </a:spcAft>
              <a:buNone/>
              <a:defRPr sz="1200">
                <a:solidFill>
                  <a:schemeClr val="accent4"/>
                </a:solidFill>
                <a:latin typeface="Krona One"/>
                <a:ea typeface="Krona One"/>
                <a:cs typeface="Krona One"/>
                <a:sym typeface="Krona One"/>
              </a:defRPr>
            </a:lvl8pPr>
            <a:lvl9pPr lvl="8" algn="ctr">
              <a:lnSpc>
                <a:spcPct val="100000"/>
              </a:lnSpc>
              <a:spcBef>
                <a:spcPts val="0"/>
              </a:spcBef>
              <a:spcAft>
                <a:spcPts val="0"/>
              </a:spcAft>
              <a:buNone/>
              <a:defRPr sz="1200">
                <a:solidFill>
                  <a:schemeClr val="accent4"/>
                </a:solidFill>
                <a:latin typeface="Krona One"/>
                <a:ea typeface="Krona One"/>
                <a:cs typeface="Krona One"/>
                <a:sym typeface="Krona One"/>
              </a:defRPr>
            </a:lvl9pPr>
          </a:lstStyle>
          <a:p>
            <a:endParaRPr/>
          </a:p>
        </p:txBody>
      </p:sp>
      <p:sp>
        <p:nvSpPr>
          <p:cNvPr id="433" name="Google Shape;433;p16"/>
          <p:cNvSpPr txBox="1">
            <a:spLocks noGrp="1"/>
          </p:cNvSpPr>
          <p:nvPr>
            <p:ph type="subTitle" idx="2"/>
          </p:nvPr>
        </p:nvSpPr>
        <p:spPr>
          <a:xfrm>
            <a:off x="832790" y="2197473"/>
            <a:ext cx="2084700" cy="61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rgbClr val="FFFFFF"/>
                </a:solidFill>
              </a:defRPr>
            </a:lvl1pPr>
            <a:lvl2pPr lvl="1" algn="ctr" rtl="0">
              <a:lnSpc>
                <a:spcPct val="100000"/>
              </a:lnSpc>
              <a:spcBef>
                <a:spcPts val="0"/>
              </a:spcBef>
              <a:spcAft>
                <a:spcPts val="0"/>
              </a:spcAft>
              <a:buNone/>
              <a:defRPr>
                <a:solidFill>
                  <a:srgbClr val="FFFFFF"/>
                </a:solidFill>
              </a:defRPr>
            </a:lvl2pPr>
            <a:lvl3pPr lvl="2" algn="ctr" rtl="0">
              <a:lnSpc>
                <a:spcPct val="100000"/>
              </a:lnSpc>
              <a:spcBef>
                <a:spcPts val="0"/>
              </a:spcBef>
              <a:spcAft>
                <a:spcPts val="0"/>
              </a:spcAft>
              <a:buNone/>
              <a:defRPr>
                <a:solidFill>
                  <a:srgbClr val="FFFFFF"/>
                </a:solidFill>
              </a:defRPr>
            </a:lvl3pPr>
            <a:lvl4pPr lvl="3" algn="ctr" rtl="0">
              <a:lnSpc>
                <a:spcPct val="100000"/>
              </a:lnSpc>
              <a:spcBef>
                <a:spcPts val="0"/>
              </a:spcBef>
              <a:spcAft>
                <a:spcPts val="0"/>
              </a:spcAft>
              <a:buNone/>
              <a:defRPr>
                <a:solidFill>
                  <a:srgbClr val="FFFFFF"/>
                </a:solidFill>
              </a:defRPr>
            </a:lvl4pPr>
            <a:lvl5pPr lvl="4" algn="ctr" rtl="0">
              <a:lnSpc>
                <a:spcPct val="100000"/>
              </a:lnSpc>
              <a:spcBef>
                <a:spcPts val="0"/>
              </a:spcBef>
              <a:spcAft>
                <a:spcPts val="0"/>
              </a:spcAft>
              <a:buNone/>
              <a:defRPr>
                <a:solidFill>
                  <a:srgbClr val="FFFFFF"/>
                </a:solidFill>
              </a:defRPr>
            </a:lvl5pPr>
            <a:lvl6pPr lvl="5" algn="ctr" rtl="0">
              <a:lnSpc>
                <a:spcPct val="100000"/>
              </a:lnSpc>
              <a:spcBef>
                <a:spcPts val="0"/>
              </a:spcBef>
              <a:spcAft>
                <a:spcPts val="0"/>
              </a:spcAft>
              <a:buNone/>
              <a:defRPr>
                <a:solidFill>
                  <a:srgbClr val="FFFFFF"/>
                </a:solidFill>
              </a:defRPr>
            </a:lvl6pPr>
            <a:lvl7pPr lvl="6" algn="ctr" rtl="0">
              <a:lnSpc>
                <a:spcPct val="100000"/>
              </a:lnSpc>
              <a:spcBef>
                <a:spcPts val="0"/>
              </a:spcBef>
              <a:spcAft>
                <a:spcPts val="0"/>
              </a:spcAft>
              <a:buNone/>
              <a:defRPr>
                <a:solidFill>
                  <a:srgbClr val="FFFFFF"/>
                </a:solidFill>
              </a:defRPr>
            </a:lvl7pPr>
            <a:lvl8pPr lvl="7" algn="ctr" rtl="0">
              <a:lnSpc>
                <a:spcPct val="100000"/>
              </a:lnSpc>
              <a:spcBef>
                <a:spcPts val="0"/>
              </a:spcBef>
              <a:spcAft>
                <a:spcPts val="0"/>
              </a:spcAft>
              <a:buNone/>
              <a:defRPr>
                <a:solidFill>
                  <a:srgbClr val="FFFFFF"/>
                </a:solidFill>
              </a:defRPr>
            </a:lvl8pPr>
            <a:lvl9pPr lvl="8" algn="ctr" rtl="0">
              <a:lnSpc>
                <a:spcPct val="100000"/>
              </a:lnSpc>
              <a:spcBef>
                <a:spcPts val="0"/>
              </a:spcBef>
              <a:spcAft>
                <a:spcPts val="0"/>
              </a:spcAft>
              <a:buNone/>
              <a:defRPr>
                <a:solidFill>
                  <a:srgbClr val="FFFFFF"/>
                </a:solidFill>
              </a:defRPr>
            </a:lvl9pPr>
          </a:lstStyle>
          <a:p>
            <a:endParaRPr/>
          </a:p>
        </p:txBody>
      </p:sp>
      <p:sp>
        <p:nvSpPr>
          <p:cNvPr id="434" name="Google Shape;434;p16"/>
          <p:cNvSpPr txBox="1">
            <a:spLocks noGrp="1"/>
          </p:cNvSpPr>
          <p:nvPr>
            <p:ph type="subTitle" idx="3"/>
          </p:nvPr>
        </p:nvSpPr>
        <p:spPr>
          <a:xfrm>
            <a:off x="829987" y="1518538"/>
            <a:ext cx="2088300" cy="457200"/>
          </a:xfrm>
          <a:prstGeom prst="rect">
            <a:avLst/>
          </a:prstGeom>
          <a:solidFill>
            <a:schemeClr val="accent1"/>
          </a:solid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200">
                <a:solidFill>
                  <a:schemeClr val="accent4"/>
                </a:solidFill>
                <a:latin typeface="Krona One"/>
                <a:ea typeface="Krona One"/>
                <a:cs typeface="Krona One"/>
                <a:sym typeface="Krona One"/>
              </a:defRPr>
            </a:lvl1pPr>
            <a:lvl2pPr lvl="1" algn="ctr" rtl="0">
              <a:lnSpc>
                <a:spcPct val="100000"/>
              </a:lnSpc>
              <a:spcBef>
                <a:spcPts val="0"/>
              </a:spcBef>
              <a:spcAft>
                <a:spcPts val="0"/>
              </a:spcAft>
              <a:buNone/>
              <a:defRPr sz="1200">
                <a:solidFill>
                  <a:schemeClr val="accent4"/>
                </a:solidFill>
                <a:latin typeface="Krona One"/>
                <a:ea typeface="Krona One"/>
                <a:cs typeface="Krona One"/>
                <a:sym typeface="Krona One"/>
              </a:defRPr>
            </a:lvl2pPr>
            <a:lvl3pPr lvl="2" algn="ctr" rtl="0">
              <a:lnSpc>
                <a:spcPct val="100000"/>
              </a:lnSpc>
              <a:spcBef>
                <a:spcPts val="0"/>
              </a:spcBef>
              <a:spcAft>
                <a:spcPts val="0"/>
              </a:spcAft>
              <a:buNone/>
              <a:defRPr sz="1200">
                <a:solidFill>
                  <a:schemeClr val="accent4"/>
                </a:solidFill>
                <a:latin typeface="Krona One"/>
                <a:ea typeface="Krona One"/>
                <a:cs typeface="Krona One"/>
                <a:sym typeface="Krona One"/>
              </a:defRPr>
            </a:lvl3pPr>
            <a:lvl4pPr lvl="3" algn="ctr" rtl="0">
              <a:lnSpc>
                <a:spcPct val="100000"/>
              </a:lnSpc>
              <a:spcBef>
                <a:spcPts val="0"/>
              </a:spcBef>
              <a:spcAft>
                <a:spcPts val="0"/>
              </a:spcAft>
              <a:buNone/>
              <a:defRPr sz="1200">
                <a:solidFill>
                  <a:schemeClr val="accent4"/>
                </a:solidFill>
                <a:latin typeface="Krona One"/>
                <a:ea typeface="Krona One"/>
                <a:cs typeface="Krona One"/>
                <a:sym typeface="Krona One"/>
              </a:defRPr>
            </a:lvl4pPr>
            <a:lvl5pPr lvl="4" algn="ctr" rtl="0">
              <a:lnSpc>
                <a:spcPct val="100000"/>
              </a:lnSpc>
              <a:spcBef>
                <a:spcPts val="0"/>
              </a:spcBef>
              <a:spcAft>
                <a:spcPts val="0"/>
              </a:spcAft>
              <a:buNone/>
              <a:defRPr sz="1200">
                <a:solidFill>
                  <a:schemeClr val="accent4"/>
                </a:solidFill>
                <a:latin typeface="Krona One"/>
                <a:ea typeface="Krona One"/>
                <a:cs typeface="Krona One"/>
                <a:sym typeface="Krona One"/>
              </a:defRPr>
            </a:lvl5pPr>
            <a:lvl6pPr lvl="5" algn="ctr" rtl="0">
              <a:lnSpc>
                <a:spcPct val="100000"/>
              </a:lnSpc>
              <a:spcBef>
                <a:spcPts val="0"/>
              </a:spcBef>
              <a:spcAft>
                <a:spcPts val="0"/>
              </a:spcAft>
              <a:buNone/>
              <a:defRPr sz="1200">
                <a:solidFill>
                  <a:schemeClr val="accent4"/>
                </a:solidFill>
                <a:latin typeface="Krona One"/>
                <a:ea typeface="Krona One"/>
                <a:cs typeface="Krona One"/>
                <a:sym typeface="Krona One"/>
              </a:defRPr>
            </a:lvl6pPr>
            <a:lvl7pPr lvl="6" algn="ctr" rtl="0">
              <a:lnSpc>
                <a:spcPct val="100000"/>
              </a:lnSpc>
              <a:spcBef>
                <a:spcPts val="0"/>
              </a:spcBef>
              <a:spcAft>
                <a:spcPts val="0"/>
              </a:spcAft>
              <a:buNone/>
              <a:defRPr sz="1200">
                <a:solidFill>
                  <a:schemeClr val="accent4"/>
                </a:solidFill>
                <a:latin typeface="Krona One"/>
                <a:ea typeface="Krona One"/>
                <a:cs typeface="Krona One"/>
                <a:sym typeface="Krona One"/>
              </a:defRPr>
            </a:lvl7pPr>
            <a:lvl8pPr lvl="7" algn="ctr" rtl="0">
              <a:lnSpc>
                <a:spcPct val="100000"/>
              </a:lnSpc>
              <a:spcBef>
                <a:spcPts val="0"/>
              </a:spcBef>
              <a:spcAft>
                <a:spcPts val="0"/>
              </a:spcAft>
              <a:buNone/>
              <a:defRPr sz="1200">
                <a:solidFill>
                  <a:schemeClr val="accent4"/>
                </a:solidFill>
                <a:latin typeface="Krona One"/>
                <a:ea typeface="Krona One"/>
                <a:cs typeface="Krona One"/>
                <a:sym typeface="Krona One"/>
              </a:defRPr>
            </a:lvl8pPr>
            <a:lvl9pPr lvl="8" algn="ctr" rtl="0">
              <a:lnSpc>
                <a:spcPct val="100000"/>
              </a:lnSpc>
              <a:spcBef>
                <a:spcPts val="0"/>
              </a:spcBef>
              <a:spcAft>
                <a:spcPts val="0"/>
              </a:spcAft>
              <a:buNone/>
              <a:defRPr sz="1200">
                <a:solidFill>
                  <a:schemeClr val="accent4"/>
                </a:solidFill>
                <a:latin typeface="Krona One"/>
                <a:ea typeface="Krona One"/>
                <a:cs typeface="Krona One"/>
                <a:sym typeface="Krona One"/>
              </a:defRPr>
            </a:lvl9pPr>
          </a:lstStyle>
          <a:p>
            <a:endParaRPr/>
          </a:p>
        </p:txBody>
      </p:sp>
      <p:sp>
        <p:nvSpPr>
          <p:cNvPr id="435" name="Google Shape;435;p16"/>
          <p:cNvSpPr txBox="1">
            <a:spLocks noGrp="1"/>
          </p:cNvSpPr>
          <p:nvPr>
            <p:ph type="subTitle" idx="4"/>
          </p:nvPr>
        </p:nvSpPr>
        <p:spPr>
          <a:xfrm>
            <a:off x="3529960" y="2197473"/>
            <a:ext cx="2084700" cy="61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rgbClr val="FFFFFF"/>
                </a:solidFill>
              </a:defRPr>
            </a:lvl1pPr>
            <a:lvl2pPr lvl="1" algn="ctr" rtl="0">
              <a:lnSpc>
                <a:spcPct val="100000"/>
              </a:lnSpc>
              <a:spcBef>
                <a:spcPts val="0"/>
              </a:spcBef>
              <a:spcAft>
                <a:spcPts val="0"/>
              </a:spcAft>
              <a:buNone/>
              <a:defRPr>
                <a:solidFill>
                  <a:srgbClr val="FFFFFF"/>
                </a:solidFill>
              </a:defRPr>
            </a:lvl2pPr>
            <a:lvl3pPr lvl="2" algn="ctr" rtl="0">
              <a:lnSpc>
                <a:spcPct val="100000"/>
              </a:lnSpc>
              <a:spcBef>
                <a:spcPts val="0"/>
              </a:spcBef>
              <a:spcAft>
                <a:spcPts val="0"/>
              </a:spcAft>
              <a:buNone/>
              <a:defRPr>
                <a:solidFill>
                  <a:srgbClr val="FFFFFF"/>
                </a:solidFill>
              </a:defRPr>
            </a:lvl3pPr>
            <a:lvl4pPr lvl="3" algn="ctr" rtl="0">
              <a:lnSpc>
                <a:spcPct val="100000"/>
              </a:lnSpc>
              <a:spcBef>
                <a:spcPts val="0"/>
              </a:spcBef>
              <a:spcAft>
                <a:spcPts val="0"/>
              </a:spcAft>
              <a:buNone/>
              <a:defRPr>
                <a:solidFill>
                  <a:srgbClr val="FFFFFF"/>
                </a:solidFill>
              </a:defRPr>
            </a:lvl4pPr>
            <a:lvl5pPr lvl="4" algn="ctr" rtl="0">
              <a:lnSpc>
                <a:spcPct val="100000"/>
              </a:lnSpc>
              <a:spcBef>
                <a:spcPts val="0"/>
              </a:spcBef>
              <a:spcAft>
                <a:spcPts val="0"/>
              </a:spcAft>
              <a:buNone/>
              <a:defRPr>
                <a:solidFill>
                  <a:srgbClr val="FFFFFF"/>
                </a:solidFill>
              </a:defRPr>
            </a:lvl5pPr>
            <a:lvl6pPr lvl="5" algn="ctr" rtl="0">
              <a:lnSpc>
                <a:spcPct val="100000"/>
              </a:lnSpc>
              <a:spcBef>
                <a:spcPts val="0"/>
              </a:spcBef>
              <a:spcAft>
                <a:spcPts val="0"/>
              </a:spcAft>
              <a:buNone/>
              <a:defRPr>
                <a:solidFill>
                  <a:srgbClr val="FFFFFF"/>
                </a:solidFill>
              </a:defRPr>
            </a:lvl6pPr>
            <a:lvl7pPr lvl="6" algn="ctr" rtl="0">
              <a:lnSpc>
                <a:spcPct val="100000"/>
              </a:lnSpc>
              <a:spcBef>
                <a:spcPts val="0"/>
              </a:spcBef>
              <a:spcAft>
                <a:spcPts val="0"/>
              </a:spcAft>
              <a:buNone/>
              <a:defRPr>
                <a:solidFill>
                  <a:srgbClr val="FFFFFF"/>
                </a:solidFill>
              </a:defRPr>
            </a:lvl7pPr>
            <a:lvl8pPr lvl="7" algn="ctr" rtl="0">
              <a:lnSpc>
                <a:spcPct val="100000"/>
              </a:lnSpc>
              <a:spcBef>
                <a:spcPts val="0"/>
              </a:spcBef>
              <a:spcAft>
                <a:spcPts val="0"/>
              </a:spcAft>
              <a:buNone/>
              <a:defRPr>
                <a:solidFill>
                  <a:srgbClr val="FFFFFF"/>
                </a:solidFill>
              </a:defRPr>
            </a:lvl8pPr>
            <a:lvl9pPr lvl="8" algn="ctr" rtl="0">
              <a:lnSpc>
                <a:spcPct val="100000"/>
              </a:lnSpc>
              <a:spcBef>
                <a:spcPts val="0"/>
              </a:spcBef>
              <a:spcAft>
                <a:spcPts val="0"/>
              </a:spcAft>
              <a:buNone/>
              <a:defRPr>
                <a:solidFill>
                  <a:srgbClr val="FFFFFF"/>
                </a:solidFill>
              </a:defRPr>
            </a:lvl9pPr>
          </a:lstStyle>
          <a:p>
            <a:endParaRPr/>
          </a:p>
        </p:txBody>
      </p:sp>
      <p:sp>
        <p:nvSpPr>
          <p:cNvPr id="436" name="Google Shape;436;p16"/>
          <p:cNvSpPr txBox="1">
            <a:spLocks noGrp="1"/>
          </p:cNvSpPr>
          <p:nvPr>
            <p:ph type="subTitle" idx="5"/>
          </p:nvPr>
        </p:nvSpPr>
        <p:spPr>
          <a:xfrm>
            <a:off x="6308485" y="1518538"/>
            <a:ext cx="2088300" cy="457200"/>
          </a:xfrm>
          <a:prstGeom prst="rect">
            <a:avLst/>
          </a:prstGeom>
          <a:solidFill>
            <a:schemeClr val="accent1"/>
          </a:solid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200">
                <a:solidFill>
                  <a:schemeClr val="accent4"/>
                </a:solidFill>
                <a:latin typeface="Krona One"/>
                <a:ea typeface="Krona One"/>
                <a:cs typeface="Krona One"/>
                <a:sym typeface="Krona One"/>
              </a:defRPr>
            </a:lvl1pPr>
            <a:lvl2pPr lvl="1" algn="ctr" rtl="0">
              <a:lnSpc>
                <a:spcPct val="100000"/>
              </a:lnSpc>
              <a:spcBef>
                <a:spcPts val="0"/>
              </a:spcBef>
              <a:spcAft>
                <a:spcPts val="0"/>
              </a:spcAft>
              <a:buNone/>
              <a:defRPr sz="1200">
                <a:solidFill>
                  <a:schemeClr val="accent4"/>
                </a:solidFill>
                <a:latin typeface="Krona One"/>
                <a:ea typeface="Krona One"/>
                <a:cs typeface="Krona One"/>
                <a:sym typeface="Krona One"/>
              </a:defRPr>
            </a:lvl2pPr>
            <a:lvl3pPr lvl="2" algn="ctr" rtl="0">
              <a:lnSpc>
                <a:spcPct val="100000"/>
              </a:lnSpc>
              <a:spcBef>
                <a:spcPts val="0"/>
              </a:spcBef>
              <a:spcAft>
                <a:spcPts val="0"/>
              </a:spcAft>
              <a:buNone/>
              <a:defRPr sz="1200">
                <a:solidFill>
                  <a:schemeClr val="accent4"/>
                </a:solidFill>
                <a:latin typeface="Krona One"/>
                <a:ea typeface="Krona One"/>
                <a:cs typeface="Krona One"/>
                <a:sym typeface="Krona One"/>
              </a:defRPr>
            </a:lvl3pPr>
            <a:lvl4pPr lvl="3" algn="ctr" rtl="0">
              <a:lnSpc>
                <a:spcPct val="100000"/>
              </a:lnSpc>
              <a:spcBef>
                <a:spcPts val="0"/>
              </a:spcBef>
              <a:spcAft>
                <a:spcPts val="0"/>
              </a:spcAft>
              <a:buNone/>
              <a:defRPr sz="1200">
                <a:solidFill>
                  <a:schemeClr val="accent4"/>
                </a:solidFill>
                <a:latin typeface="Krona One"/>
                <a:ea typeface="Krona One"/>
                <a:cs typeface="Krona One"/>
                <a:sym typeface="Krona One"/>
              </a:defRPr>
            </a:lvl4pPr>
            <a:lvl5pPr lvl="4" algn="ctr" rtl="0">
              <a:lnSpc>
                <a:spcPct val="100000"/>
              </a:lnSpc>
              <a:spcBef>
                <a:spcPts val="0"/>
              </a:spcBef>
              <a:spcAft>
                <a:spcPts val="0"/>
              </a:spcAft>
              <a:buNone/>
              <a:defRPr sz="1200">
                <a:solidFill>
                  <a:schemeClr val="accent4"/>
                </a:solidFill>
                <a:latin typeface="Krona One"/>
                <a:ea typeface="Krona One"/>
                <a:cs typeface="Krona One"/>
                <a:sym typeface="Krona One"/>
              </a:defRPr>
            </a:lvl5pPr>
            <a:lvl6pPr lvl="5" algn="ctr" rtl="0">
              <a:lnSpc>
                <a:spcPct val="100000"/>
              </a:lnSpc>
              <a:spcBef>
                <a:spcPts val="0"/>
              </a:spcBef>
              <a:spcAft>
                <a:spcPts val="0"/>
              </a:spcAft>
              <a:buNone/>
              <a:defRPr sz="1200">
                <a:solidFill>
                  <a:schemeClr val="accent4"/>
                </a:solidFill>
                <a:latin typeface="Krona One"/>
                <a:ea typeface="Krona One"/>
                <a:cs typeface="Krona One"/>
                <a:sym typeface="Krona One"/>
              </a:defRPr>
            </a:lvl6pPr>
            <a:lvl7pPr lvl="6" algn="ctr" rtl="0">
              <a:lnSpc>
                <a:spcPct val="100000"/>
              </a:lnSpc>
              <a:spcBef>
                <a:spcPts val="0"/>
              </a:spcBef>
              <a:spcAft>
                <a:spcPts val="0"/>
              </a:spcAft>
              <a:buNone/>
              <a:defRPr sz="1200">
                <a:solidFill>
                  <a:schemeClr val="accent4"/>
                </a:solidFill>
                <a:latin typeface="Krona One"/>
                <a:ea typeface="Krona One"/>
                <a:cs typeface="Krona One"/>
                <a:sym typeface="Krona One"/>
              </a:defRPr>
            </a:lvl7pPr>
            <a:lvl8pPr lvl="7" algn="ctr" rtl="0">
              <a:lnSpc>
                <a:spcPct val="100000"/>
              </a:lnSpc>
              <a:spcBef>
                <a:spcPts val="0"/>
              </a:spcBef>
              <a:spcAft>
                <a:spcPts val="0"/>
              </a:spcAft>
              <a:buNone/>
              <a:defRPr sz="1200">
                <a:solidFill>
                  <a:schemeClr val="accent4"/>
                </a:solidFill>
                <a:latin typeface="Krona One"/>
                <a:ea typeface="Krona One"/>
                <a:cs typeface="Krona One"/>
                <a:sym typeface="Krona One"/>
              </a:defRPr>
            </a:lvl8pPr>
            <a:lvl9pPr lvl="8" algn="ctr" rtl="0">
              <a:lnSpc>
                <a:spcPct val="100000"/>
              </a:lnSpc>
              <a:spcBef>
                <a:spcPts val="0"/>
              </a:spcBef>
              <a:spcAft>
                <a:spcPts val="0"/>
              </a:spcAft>
              <a:buNone/>
              <a:defRPr sz="1200">
                <a:solidFill>
                  <a:schemeClr val="accent4"/>
                </a:solidFill>
                <a:latin typeface="Krona One"/>
                <a:ea typeface="Krona One"/>
                <a:cs typeface="Krona One"/>
                <a:sym typeface="Krona One"/>
              </a:defRPr>
            </a:lvl9pPr>
          </a:lstStyle>
          <a:p>
            <a:endParaRPr/>
          </a:p>
        </p:txBody>
      </p:sp>
      <p:sp>
        <p:nvSpPr>
          <p:cNvPr id="437" name="Google Shape;437;p16"/>
          <p:cNvSpPr txBox="1">
            <a:spLocks noGrp="1"/>
          </p:cNvSpPr>
          <p:nvPr>
            <p:ph type="subTitle" idx="6"/>
          </p:nvPr>
        </p:nvSpPr>
        <p:spPr>
          <a:xfrm>
            <a:off x="6310787" y="2197473"/>
            <a:ext cx="2084700" cy="61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rgbClr val="FFFFFF"/>
                </a:solidFill>
              </a:defRPr>
            </a:lvl1pPr>
            <a:lvl2pPr lvl="1" algn="ctr" rtl="0">
              <a:lnSpc>
                <a:spcPct val="100000"/>
              </a:lnSpc>
              <a:spcBef>
                <a:spcPts val="0"/>
              </a:spcBef>
              <a:spcAft>
                <a:spcPts val="0"/>
              </a:spcAft>
              <a:buNone/>
              <a:defRPr>
                <a:solidFill>
                  <a:srgbClr val="FFFFFF"/>
                </a:solidFill>
              </a:defRPr>
            </a:lvl2pPr>
            <a:lvl3pPr lvl="2" algn="ctr" rtl="0">
              <a:lnSpc>
                <a:spcPct val="100000"/>
              </a:lnSpc>
              <a:spcBef>
                <a:spcPts val="0"/>
              </a:spcBef>
              <a:spcAft>
                <a:spcPts val="0"/>
              </a:spcAft>
              <a:buNone/>
              <a:defRPr>
                <a:solidFill>
                  <a:srgbClr val="FFFFFF"/>
                </a:solidFill>
              </a:defRPr>
            </a:lvl3pPr>
            <a:lvl4pPr lvl="3" algn="ctr" rtl="0">
              <a:lnSpc>
                <a:spcPct val="100000"/>
              </a:lnSpc>
              <a:spcBef>
                <a:spcPts val="0"/>
              </a:spcBef>
              <a:spcAft>
                <a:spcPts val="0"/>
              </a:spcAft>
              <a:buNone/>
              <a:defRPr>
                <a:solidFill>
                  <a:srgbClr val="FFFFFF"/>
                </a:solidFill>
              </a:defRPr>
            </a:lvl4pPr>
            <a:lvl5pPr lvl="4" algn="ctr" rtl="0">
              <a:lnSpc>
                <a:spcPct val="100000"/>
              </a:lnSpc>
              <a:spcBef>
                <a:spcPts val="0"/>
              </a:spcBef>
              <a:spcAft>
                <a:spcPts val="0"/>
              </a:spcAft>
              <a:buNone/>
              <a:defRPr>
                <a:solidFill>
                  <a:srgbClr val="FFFFFF"/>
                </a:solidFill>
              </a:defRPr>
            </a:lvl5pPr>
            <a:lvl6pPr lvl="5" algn="ctr" rtl="0">
              <a:lnSpc>
                <a:spcPct val="100000"/>
              </a:lnSpc>
              <a:spcBef>
                <a:spcPts val="0"/>
              </a:spcBef>
              <a:spcAft>
                <a:spcPts val="0"/>
              </a:spcAft>
              <a:buNone/>
              <a:defRPr>
                <a:solidFill>
                  <a:srgbClr val="FFFFFF"/>
                </a:solidFill>
              </a:defRPr>
            </a:lvl6pPr>
            <a:lvl7pPr lvl="6" algn="ctr" rtl="0">
              <a:lnSpc>
                <a:spcPct val="100000"/>
              </a:lnSpc>
              <a:spcBef>
                <a:spcPts val="0"/>
              </a:spcBef>
              <a:spcAft>
                <a:spcPts val="0"/>
              </a:spcAft>
              <a:buNone/>
              <a:defRPr>
                <a:solidFill>
                  <a:srgbClr val="FFFFFF"/>
                </a:solidFill>
              </a:defRPr>
            </a:lvl7pPr>
            <a:lvl8pPr lvl="7" algn="ctr" rtl="0">
              <a:lnSpc>
                <a:spcPct val="100000"/>
              </a:lnSpc>
              <a:spcBef>
                <a:spcPts val="0"/>
              </a:spcBef>
              <a:spcAft>
                <a:spcPts val="0"/>
              </a:spcAft>
              <a:buNone/>
              <a:defRPr>
                <a:solidFill>
                  <a:srgbClr val="FFFFFF"/>
                </a:solidFill>
              </a:defRPr>
            </a:lvl8pPr>
            <a:lvl9pPr lvl="8" algn="ctr" rtl="0">
              <a:lnSpc>
                <a:spcPct val="100000"/>
              </a:lnSpc>
              <a:spcBef>
                <a:spcPts val="0"/>
              </a:spcBef>
              <a:spcAft>
                <a:spcPts val="0"/>
              </a:spcAft>
              <a:buNone/>
              <a:defRPr>
                <a:solidFill>
                  <a:srgbClr val="FFFFFF"/>
                </a:solidFill>
              </a:defRPr>
            </a:lvl9pPr>
          </a:lstStyle>
          <a:p>
            <a:endParaRPr/>
          </a:p>
        </p:txBody>
      </p:sp>
      <p:sp>
        <p:nvSpPr>
          <p:cNvPr id="438" name="Google Shape;438;p16"/>
          <p:cNvSpPr/>
          <p:nvPr/>
        </p:nvSpPr>
        <p:spPr>
          <a:xfrm rot="10800000">
            <a:off x="5995800" y="0"/>
            <a:ext cx="3148200" cy="1212900"/>
          </a:xfrm>
          <a:prstGeom prst="rtTriangle">
            <a:avLst/>
          </a:prstGeom>
          <a:solidFill>
            <a:srgbClr val="336574">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71759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Ref idx="1001">
        <a:schemeClr val="bg1"/>
      </p:bgRef>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rgbClr val="FFFFFF"/>
              </a:buClr>
              <a:buSzPts val="2400"/>
              <a:buFont typeface="Krona One"/>
              <a:buNone/>
              <a:defRPr sz="2400">
                <a:solidFill>
                  <a:srgbClr val="FFFFFF"/>
                </a:solidFill>
                <a:latin typeface="Krona One"/>
                <a:ea typeface="Krona One"/>
                <a:cs typeface="Krona One"/>
                <a:sym typeface="Krona One"/>
              </a:defRPr>
            </a:lvl1pPr>
            <a:lvl2pPr lvl="1">
              <a:spcBef>
                <a:spcPts val="0"/>
              </a:spcBef>
              <a:spcAft>
                <a:spcPts val="0"/>
              </a:spcAft>
              <a:buClr>
                <a:srgbClr val="FFFFFF"/>
              </a:buClr>
              <a:buSzPts val="2400"/>
              <a:buFont typeface="Krona One"/>
              <a:buNone/>
              <a:defRPr sz="2400">
                <a:solidFill>
                  <a:srgbClr val="FFFFFF"/>
                </a:solidFill>
                <a:latin typeface="Krona One"/>
                <a:ea typeface="Krona One"/>
                <a:cs typeface="Krona One"/>
                <a:sym typeface="Krona One"/>
              </a:defRPr>
            </a:lvl2pPr>
            <a:lvl3pPr lvl="2">
              <a:spcBef>
                <a:spcPts val="0"/>
              </a:spcBef>
              <a:spcAft>
                <a:spcPts val="0"/>
              </a:spcAft>
              <a:buClr>
                <a:srgbClr val="FFFFFF"/>
              </a:buClr>
              <a:buSzPts val="2400"/>
              <a:buFont typeface="Krona One"/>
              <a:buNone/>
              <a:defRPr sz="2400">
                <a:solidFill>
                  <a:srgbClr val="FFFFFF"/>
                </a:solidFill>
                <a:latin typeface="Krona One"/>
                <a:ea typeface="Krona One"/>
                <a:cs typeface="Krona One"/>
                <a:sym typeface="Krona One"/>
              </a:defRPr>
            </a:lvl3pPr>
            <a:lvl4pPr lvl="3">
              <a:spcBef>
                <a:spcPts val="0"/>
              </a:spcBef>
              <a:spcAft>
                <a:spcPts val="0"/>
              </a:spcAft>
              <a:buClr>
                <a:srgbClr val="FFFFFF"/>
              </a:buClr>
              <a:buSzPts val="2400"/>
              <a:buFont typeface="Krona One"/>
              <a:buNone/>
              <a:defRPr sz="2400">
                <a:solidFill>
                  <a:srgbClr val="FFFFFF"/>
                </a:solidFill>
                <a:latin typeface="Krona One"/>
                <a:ea typeface="Krona One"/>
                <a:cs typeface="Krona One"/>
                <a:sym typeface="Krona One"/>
              </a:defRPr>
            </a:lvl4pPr>
            <a:lvl5pPr lvl="4">
              <a:spcBef>
                <a:spcPts val="0"/>
              </a:spcBef>
              <a:spcAft>
                <a:spcPts val="0"/>
              </a:spcAft>
              <a:buClr>
                <a:srgbClr val="FFFFFF"/>
              </a:buClr>
              <a:buSzPts val="2400"/>
              <a:buFont typeface="Krona One"/>
              <a:buNone/>
              <a:defRPr sz="2400">
                <a:solidFill>
                  <a:srgbClr val="FFFFFF"/>
                </a:solidFill>
                <a:latin typeface="Krona One"/>
                <a:ea typeface="Krona One"/>
                <a:cs typeface="Krona One"/>
                <a:sym typeface="Krona One"/>
              </a:defRPr>
            </a:lvl5pPr>
            <a:lvl6pPr lvl="5">
              <a:spcBef>
                <a:spcPts val="0"/>
              </a:spcBef>
              <a:spcAft>
                <a:spcPts val="0"/>
              </a:spcAft>
              <a:buClr>
                <a:srgbClr val="FFFFFF"/>
              </a:buClr>
              <a:buSzPts val="2400"/>
              <a:buFont typeface="Krona One"/>
              <a:buNone/>
              <a:defRPr sz="2400">
                <a:solidFill>
                  <a:srgbClr val="FFFFFF"/>
                </a:solidFill>
                <a:latin typeface="Krona One"/>
                <a:ea typeface="Krona One"/>
                <a:cs typeface="Krona One"/>
                <a:sym typeface="Krona One"/>
              </a:defRPr>
            </a:lvl6pPr>
            <a:lvl7pPr lvl="6">
              <a:spcBef>
                <a:spcPts val="0"/>
              </a:spcBef>
              <a:spcAft>
                <a:spcPts val="0"/>
              </a:spcAft>
              <a:buClr>
                <a:srgbClr val="FFFFFF"/>
              </a:buClr>
              <a:buSzPts val="2400"/>
              <a:buFont typeface="Krona One"/>
              <a:buNone/>
              <a:defRPr sz="2400">
                <a:solidFill>
                  <a:srgbClr val="FFFFFF"/>
                </a:solidFill>
                <a:latin typeface="Krona One"/>
                <a:ea typeface="Krona One"/>
                <a:cs typeface="Krona One"/>
                <a:sym typeface="Krona One"/>
              </a:defRPr>
            </a:lvl7pPr>
            <a:lvl8pPr lvl="7">
              <a:spcBef>
                <a:spcPts val="0"/>
              </a:spcBef>
              <a:spcAft>
                <a:spcPts val="0"/>
              </a:spcAft>
              <a:buClr>
                <a:srgbClr val="FFFFFF"/>
              </a:buClr>
              <a:buSzPts val="2400"/>
              <a:buFont typeface="Krona One"/>
              <a:buNone/>
              <a:defRPr sz="2400">
                <a:solidFill>
                  <a:srgbClr val="FFFFFF"/>
                </a:solidFill>
                <a:latin typeface="Krona One"/>
                <a:ea typeface="Krona One"/>
                <a:cs typeface="Krona One"/>
                <a:sym typeface="Krona One"/>
              </a:defRPr>
            </a:lvl8pPr>
            <a:lvl9pPr lvl="8">
              <a:spcBef>
                <a:spcPts val="0"/>
              </a:spcBef>
              <a:spcAft>
                <a:spcPts val="0"/>
              </a:spcAft>
              <a:buClr>
                <a:srgbClr val="FFFFFF"/>
              </a:buClr>
              <a:buSzPts val="2400"/>
              <a:buFont typeface="Krona One"/>
              <a:buNone/>
              <a:defRPr sz="2400">
                <a:solidFill>
                  <a:srgbClr val="FFFFFF"/>
                </a:solidFill>
                <a:latin typeface="Krona One"/>
                <a:ea typeface="Krona One"/>
                <a:cs typeface="Krona One"/>
                <a:sym typeface="Kron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1"/>
              </a:buClr>
              <a:buSzPts val="1400"/>
              <a:buFont typeface="Ubuntu"/>
              <a:buChar char="●"/>
              <a:defRPr>
                <a:solidFill>
                  <a:schemeClr val="dk2"/>
                </a:solidFill>
                <a:latin typeface="Ubuntu"/>
                <a:ea typeface="Ubuntu"/>
                <a:cs typeface="Ubuntu"/>
                <a:sym typeface="Ubuntu"/>
              </a:defRPr>
            </a:lvl1pPr>
            <a:lvl2pPr marL="914400" lvl="1" indent="-317500">
              <a:lnSpc>
                <a:spcPct val="115000"/>
              </a:lnSpc>
              <a:spcBef>
                <a:spcPts val="1600"/>
              </a:spcBef>
              <a:spcAft>
                <a:spcPts val="0"/>
              </a:spcAft>
              <a:buClr>
                <a:schemeClr val="dk2"/>
              </a:buClr>
              <a:buSzPts val="1400"/>
              <a:buFont typeface="Ubuntu"/>
              <a:buChar char="○"/>
              <a:defRPr>
                <a:solidFill>
                  <a:schemeClr val="dk2"/>
                </a:solidFill>
                <a:latin typeface="Ubuntu"/>
                <a:ea typeface="Ubuntu"/>
                <a:cs typeface="Ubuntu"/>
                <a:sym typeface="Ubuntu"/>
              </a:defRPr>
            </a:lvl2pPr>
            <a:lvl3pPr marL="1371600" lvl="2" indent="-317500">
              <a:lnSpc>
                <a:spcPct val="115000"/>
              </a:lnSpc>
              <a:spcBef>
                <a:spcPts val="1600"/>
              </a:spcBef>
              <a:spcAft>
                <a:spcPts val="0"/>
              </a:spcAft>
              <a:buClr>
                <a:schemeClr val="dk2"/>
              </a:buClr>
              <a:buSzPts val="1400"/>
              <a:buFont typeface="Ubuntu"/>
              <a:buChar char="■"/>
              <a:defRPr>
                <a:solidFill>
                  <a:schemeClr val="dk2"/>
                </a:solidFill>
                <a:latin typeface="Ubuntu"/>
                <a:ea typeface="Ubuntu"/>
                <a:cs typeface="Ubuntu"/>
                <a:sym typeface="Ubuntu"/>
              </a:defRPr>
            </a:lvl3pPr>
            <a:lvl4pPr marL="1828800" lvl="3" indent="-317500">
              <a:lnSpc>
                <a:spcPct val="115000"/>
              </a:lnSpc>
              <a:spcBef>
                <a:spcPts val="1600"/>
              </a:spcBef>
              <a:spcAft>
                <a:spcPts val="0"/>
              </a:spcAft>
              <a:buClr>
                <a:schemeClr val="dk2"/>
              </a:buClr>
              <a:buSzPts val="1400"/>
              <a:buFont typeface="Ubuntu"/>
              <a:buChar char="●"/>
              <a:defRPr>
                <a:solidFill>
                  <a:schemeClr val="dk2"/>
                </a:solidFill>
                <a:latin typeface="Ubuntu"/>
                <a:ea typeface="Ubuntu"/>
                <a:cs typeface="Ubuntu"/>
                <a:sym typeface="Ubuntu"/>
              </a:defRPr>
            </a:lvl4pPr>
            <a:lvl5pPr marL="2286000" lvl="4" indent="-317500">
              <a:lnSpc>
                <a:spcPct val="115000"/>
              </a:lnSpc>
              <a:spcBef>
                <a:spcPts val="1600"/>
              </a:spcBef>
              <a:spcAft>
                <a:spcPts val="0"/>
              </a:spcAft>
              <a:buClr>
                <a:schemeClr val="dk2"/>
              </a:buClr>
              <a:buSzPts val="1400"/>
              <a:buFont typeface="Ubuntu"/>
              <a:buChar char="○"/>
              <a:defRPr>
                <a:solidFill>
                  <a:schemeClr val="dk2"/>
                </a:solidFill>
                <a:latin typeface="Ubuntu"/>
                <a:ea typeface="Ubuntu"/>
                <a:cs typeface="Ubuntu"/>
                <a:sym typeface="Ubuntu"/>
              </a:defRPr>
            </a:lvl5pPr>
            <a:lvl6pPr marL="2743200" lvl="5" indent="-317500">
              <a:lnSpc>
                <a:spcPct val="115000"/>
              </a:lnSpc>
              <a:spcBef>
                <a:spcPts val="1600"/>
              </a:spcBef>
              <a:spcAft>
                <a:spcPts val="0"/>
              </a:spcAft>
              <a:buClr>
                <a:schemeClr val="dk2"/>
              </a:buClr>
              <a:buSzPts val="1400"/>
              <a:buFont typeface="Ubuntu"/>
              <a:buChar char="■"/>
              <a:defRPr>
                <a:solidFill>
                  <a:schemeClr val="dk2"/>
                </a:solidFill>
                <a:latin typeface="Ubuntu"/>
                <a:ea typeface="Ubuntu"/>
                <a:cs typeface="Ubuntu"/>
                <a:sym typeface="Ubuntu"/>
              </a:defRPr>
            </a:lvl6pPr>
            <a:lvl7pPr marL="3200400" lvl="6" indent="-317500">
              <a:lnSpc>
                <a:spcPct val="115000"/>
              </a:lnSpc>
              <a:spcBef>
                <a:spcPts val="1600"/>
              </a:spcBef>
              <a:spcAft>
                <a:spcPts val="0"/>
              </a:spcAft>
              <a:buClr>
                <a:schemeClr val="dk2"/>
              </a:buClr>
              <a:buSzPts val="1400"/>
              <a:buFont typeface="Ubuntu"/>
              <a:buChar char="●"/>
              <a:defRPr>
                <a:solidFill>
                  <a:schemeClr val="dk2"/>
                </a:solidFill>
                <a:latin typeface="Ubuntu"/>
                <a:ea typeface="Ubuntu"/>
                <a:cs typeface="Ubuntu"/>
                <a:sym typeface="Ubuntu"/>
              </a:defRPr>
            </a:lvl7pPr>
            <a:lvl8pPr marL="3657600" lvl="7" indent="-317500">
              <a:lnSpc>
                <a:spcPct val="115000"/>
              </a:lnSpc>
              <a:spcBef>
                <a:spcPts val="1600"/>
              </a:spcBef>
              <a:spcAft>
                <a:spcPts val="0"/>
              </a:spcAft>
              <a:buClr>
                <a:schemeClr val="dk2"/>
              </a:buClr>
              <a:buSzPts val="1400"/>
              <a:buFont typeface="Ubuntu"/>
              <a:buChar char="○"/>
              <a:defRPr>
                <a:solidFill>
                  <a:schemeClr val="dk2"/>
                </a:solidFill>
                <a:latin typeface="Ubuntu"/>
                <a:ea typeface="Ubuntu"/>
                <a:cs typeface="Ubuntu"/>
                <a:sym typeface="Ubuntu"/>
              </a:defRPr>
            </a:lvl8pPr>
            <a:lvl9pPr marL="4114800" lvl="8" indent="-317500">
              <a:lnSpc>
                <a:spcPct val="115000"/>
              </a:lnSpc>
              <a:spcBef>
                <a:spcPts val="1600"/>
              </a:spcBef>
              <a:spcAft>
                <a:spcPts val="1600"/>
              </a:spcAft>
              <a:buClr>
                <a:schemeClr val="dk2"/>
              </a:buClr>
              <a:buSzPts val="1400"/>
              <a:buFont typeface="Ubuntu"/>
              <a:buChar char="■"/>
              <a:defRPr>
                <a:solidFill>
                  <a:schemeClr val="dk2"/>
                </a:solidFill>
                <a:latin typeface="Ubuntu"/>
                <a:ea typeface="Ubuntu"/>
                <a:cs typeface="Ubuntu"/>
                <a:sym typeface="Ubuntu"/>
              </a:defRPr>
            </a:lvl9pPr>
          </a:lstStyle>
          <a:p>
            <a:endParaRPr/>
          </a:p>
        </p:txBody>
      </p:sp>
    </p:spTree>
  </p:cSld>
  <p:clrMap bg1="lt1" tx1="dk1" bg2="lt2" tx2="dk2" accent1="accent1" accent2="accent2" accent3="accent3" accent4="accent4" accent5="accent5" accent6="accent6" hlink="hlink" folHlink="folHlink"/>
  <p:sldLayoutIdLst>
    <p:sldLayoutId id="2147483648" r:id="rId1"/>
    <p:sldLayoutId id="2147483652" r:id="rId2"/>
    <p:sldLayoutId id="2147483655" r:id="rId3"/>
    <p:sldLayoutId id="2147483656" r:id="rId4"/>
    <p:sldLayoutId id="2147483658" r:id="rId5"/>
    <p:sldLayoutId id="2147483659" r:id="rId6"/>
    <p:sldLayoutId id="2147483678" r:id="rId7"/>
    <p:sldLayoutId id="2147483679" r:id="rId8"/>
    <p:sldLayoutId id="2147483681" r:id="rId9"/>
    <p:sldLayoutId id="2147483682"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1.xml"/><Relationship Id="rId1" Type="http://schemas.openxmlformats.org/officeDocument/2006/relationships/slideLayout" Target="../slideLayouts/slideLayout1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7.xml"/><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emf"/><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sp>
        <p:nvSpPr>
          <p:cNvPr id="598" name="Google Shape;598;p32"/>
          <p:cNvSpPr txBox="1">
            <a:spLocks noGrp="1"/>
          </p:cNvSpPr>
          <p:nvPr>
            <p:ph type="ctrTitle"/>
          </p:nvPr>
        </p:nvSpPr>
        <p:spPr>
          <a:xfrm>
            <a:off x="1410511" y="408562"/>
            <a:ext cx="3433863" cy="246198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MX" sz="2400" b="1">
                <a:solidFill>
                  <a:schemeClr val="tx1">
                    <a:lumMod val="75000"/>
                  </a:schemeClr>
                </a:solidFill>
              </a:rPr>
              <a:t>Taller sobre el Manual del Sistema Estadístico de los Seguros de Autos</a:t>
            </a:r>
            <a:endParaRPr sz="1000">
              <a:solidFill>
                <a:schemeClr val="tx1">
                  <a:lumMod val="75000"/>
                </a:schemeClr>
              </a:solidFill>
            </a:endParaRPr>
          </a:p>
        </p:txBody>
      </p:sp>
      <p:sp>
        <p:nvSpPr>
          <p:cNvPr id="599" name="Google Shape;599;p32"/>
          <p:cNvSpPr txBox="1">
            <a:spLocks noGrp="1"/>
          </p:cNvSpPr>
          <p:nvPr>
            <p:ph type="subTitle" idx="1"/>
          </p:nvPr>
        </p:nvSpPr>
        <p:spPr>
          <a:xfrm>
            <a:off x="1569700" y="2960400"/>
            <a:ext cx="3119032" cy="62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800" b="1">
                <a:solidFill>
                  <a:schemeClr val="tx1">
                    <a:lumMod val="75000"/>
                  </a:schemeClr>
                </a:solidFill>
              </a:rPr>
              <a:t>2021</a:t>
            </a:r>
            <a:endParaRPr sz="2800" b="1">
              <a:solidFill>
                <a:schemeClr val="tx1">
                  <a:lumMod val="75000"/>
                </a:schemeClr>
              </a:solidFill>
            </a:endParaRPr>
          </a:p>
        </p:txBody>
      </p:sp>
      <p:grpSp>
        <p:nvGrpSpPr>
          <p:cNvPr id="600" name="Google Shape;600;p32"/>
          <p:cNvGrpSpPr/>
          <p:nvPr/>
        </p:nvGrpSpPr>
        <p:grpSpPr>
          <a:xfrm>
            <a:off x="5173120" y="1048631"/>
            <a:ext cx="5158658" cy="3620319"/>
            <a:chOff x="5173120" y="1048631"/>
            <a:chExt cx="5158658" cy="3620319"/>
          </a:xfrm>
        </p:grpSpPr>
        <p:sp>
          <p:nvSpPr>
            <p:cNvPr id="601" name="Google Shape;601;p32"/>
            <p:cNvSpPr/>
            <p:nvPr/>
          </p:nvSpPr>
          <p:spPr>
            <a:xfrm>
              <a:off x="9396814" y="3751250"/>
              <a:ext cx="661200" cy="917700"/>
            </a:xfrm>
            <a:prstGeom prst="roundRect">
              <a:avLst>
                <a:gd name="adj" fmla="val 16667"/>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 name="Google Shape;602;p32"/>
            <p:cNvGrpSpPr/>
            <p:nvPr/>
          </p:nvGrpSpPr>
          <p:grpSpPr>
            <a:xfrm>
              <a:off x="5173120" y="1048631"/>
              <a:ext cx="5158658" cy="3620319"/>
              <a:chOff x="5173120" y="1048631"/>
              <a:chExt cx="5158658" cy="3620319"/>
            </a:xfrm>
          </p:grpSpPr>
          <p:sp>
            <p:nvSpPr>
              <p:cNvPr id="603" name="Google Shape;603;p32"/>
              <p:cNvSpPr/>
              <p:nvPr/>
            </p:nvSpPr>
            <p:spPr>
              <a:xfrm>
                <a:off x="5467950" y="3751250"/>
                <a:ext cx="661200" cy="917700"/>
              </a:xfrm>
              <a:prstGeom prst="roundRect">
                <a:avLst>
                  <a:gd name="adj" fmla="val 16667"/>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 name="Google Shape;604;p32"/>
              <p:cNvGrpSpPr/>
              <p:nvPr/>
            </p:nvGrpSpPr>
            <p:grpSpPr>
              <a:xfrm>
                <a:off x="5173120" y="1048631"/>
                <a:ext cx="5158658" cy="3231941"/>
                <a:chOff x="5593100" y="1024150"/>
                <a:chExt cx="594425" cy="372425"/>
              </a:xfrm>
            </p:grpSpPr>
            <p:sp>
              <p:nvSpPr>
                <p:cNvPr id="605" name="Google Shape;605;p32"/>
                <p:cNvSpPr/>
                <p:nvPr/>
              </p:nvSpPr>
              <p:spPr>
                <a:xfrm>
                  <a:off x="5593100" y="1117900"/>
                  <a:ext cx="67550" cy="46900"/>
                </a:xfrm>
                <a:custGeom>
                  <a:avLst/>
                  <a:gdLst/>
                  <a:ahLst/>
                  <a:cxnLst/>
                  <a:rect l="l" t="t" r="r" b="b"/>
                  <a:pathLst>
                    <a:path w="2702" h="1876" extrusionOk="0">
                      <a:moveTo>
                        <a:pt x="1990" y="1"/>
                      </a:moveTo>
                      <a:cubicBezTo>
                        <a:pt x="1439" y="1"/>
                        <a:pt x="588" y="211"/>
                        <a:pt x="340" y="513"/>
                      </a:cubicBezTo>
                      <a:cubicBezTo>
                        <a:pt x="0" y="926"/>
                        <a:pt x="437" y="1583"/>
                        <a:pt x="705" y="1707"/>
                      </a:cubicBezTo>
                      <a:cubicBezTo>
                        <a:pt x="974" y="1827"/>
                        <a:pt x="1923" y="1875"/>
                        <a:pt x="1923" y="1875"/>
                      </a:cubicBezTo>
                      <a:lnTo>
                        <a:pt x="2701" y="1121"/>
                      </a:lnTo>
                      <a:cubicBezTo>
                        <a:pt x="2701" y="1121"/>
                        <a:pt x="2656" y="299"/>
                        <a:pt x="2436" y="97"/>
                      </a:cubicBezTo>
                      <a:cubicBezTo>
                        <a:pt x="2362" y="31"/>
                        <a:pt x="2198" y="1"/>
                        <a:pt x="1990" y="1"/>
                      </a:cubicBezTo>
                      <a:close/>
                    </a:path>
                  </a:pathLst>
                </a:custGeom>
                <a:solidFill>
                  <a:srgbClr val="E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5641175" y="1145925"/>
                  <a:ext cx="35275" cy="26175"/>
                </a:xfrm>
                <a:custGeom>
                  <a:avLst/>
                  <a:gdLst/>
                  <a:ahLst/>
                  <a:cxnLst/>
                  <a:rect l="l" t="t" r="r" b="b"/>
                  <a:pathLst>
                    <a:path w="1411" h="1047" extrusionOk="0">
                      <a:moveTo>
                        <a:pt x="778" y="0"/>
                      </a:moveTo>
                      <a:lnTo>
                        <a:pt x="0" y="754"/>
                      </a:lnTo>
                      <a:lnTo>
                        <a:pt x="1291" y="1047"/>
                      </a:lnTo>
                      <a:lnTo>
                        <a:pt x="1410" y="145"/>
                      </a:lnTo>
                      <a:cubicBezTo>
                        <a:pt x="1339" y="145"/>
                        <a:pt x="778" y="0"/>
                        <a:pt x="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5600675" y="1117900"/>
                  <a:ext cx="59975" cy="35975"/>
                </a:xfrm>
                <a:custGeom>
                  <a:avLst/>
                  <a:gdLst/>
                  <a:ahLst/>
                  <a:cxnLst/>
                  <a:rect l="l" t="t" r="r" b="b"/>
                  <a:pathLst>
                    <a:path w="2399" h="1439" extrusionOk="0">
                      <a:moveTo>
                        <a:pt x="1687" y="1"/>
                      </a:moveTo>
                      <a:cubicBezTo>
                        <a:pt x="1136" y="1"/>
                        <a:pt x="285" y="211"/>
                        <a:pt x="37" y="513"/>
                      </a:cubicBezTo>
                      <a:cubicBezTo>
                        <a:pt x="24" y="526"/>
                        <a:pt x="13" y="543"/>
                        <a:pt x="0" y="561"/>
                      </a:cubicBezTo>
                      <a:cubicBezTo>
                        <a:pt x="72" y="709"/>
                        <a:pt x="203" y="846"/>
                        <a:pt x="372" y="950"/>
                      </a:cubicBezTo>
                      <a:cubicBezTo>
                        <a:pt x="612" y="1094"/>
                        <a:pt x="891" y="1163"/>
                        <a:pt x="1163" y="1228"/>
                      </a:cubicBezTo>
                      <a:cubicBezTo>
                        <a:pt x="1404" y="1287"/>
                        <a:pt x="1647" y="1345"/>
                        <a:pt x="1889" y="1404"/>
                      </a:cubicBezTo>
                      <a:cubicBezTo>
                        <a:pt x="1947" y="1418"/>
                        <a:pt x="2009" y="1431"/>
                        <a:pt x="2071" y="1438"/>
                      </a:cubicBezTo>
                      <a:lnTo>
                        <a:pt x="2398" y="1121"/>
                      </a:lnTo>
                      <a:cubicBezTo>
                        <a:pt x="2398" y="1121"/>
                        <a:pt x="2353" y="299"/>
                        <a:pt x="2133" y="97"/>
                      </a:cubicBezTo>
                      <a:cubicBezTo>
                        <a:pt x="2059" y="31"/>
                        <a:pt x="1895" y="1"/>
                        <a:pt x="1687" y="1"/>
                      </a:cubicBezTo>
                      <a:close/>
                    </a:path>
                  </a:pathLst>
                </a:custGeom>
                <a:solidFill>
                  <a:srgbClr val="B23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599875" y="1146950"/>
                  <a:ext cx="28775" cy="13450"/>
                </a:xfrm>
                <a:custGeom>
                  <a:avLst/>
                  <a:gdLst/>
                  <a:ahLst/>
                  <a:cxnLst/>
                  <a:rect l="l" t="t" r="r" b="b"/>
                  <a:pathLst>
                    <a:path w="1151" h="538" extrusionOk="0">
                      <a:moveTo>
                        <a:pt x="1" y="1"/>
                      </a:moveTo>
                      <a:lnTo>
                        <a:pt x="1" y="1"/>
                      </a:lnTo>
                      <a:cubicBezTo>
                        <a:pt x="94" y="248"/>
                        <a:pt x="280" y="466"/>
                        <a:pt x="424" y="537"/>
                      </a:cubicBezTo>
                      <a:cubicBezTo>
                        <a:pt x="620" y="493"/>
                        <a:pt x="817" y="448"/>
                        <a:pt x="1012" y="404"/>
                      </a:cubicBezTo>
                      <a:cubicBezTo>
                        <a:pt x="1054" y="393"/>
                        <a:pt x="1098" y="383"/>
                        <a:pt x="1122" y="348"/>
                      </a:cubicBezTo>
                      <a:cubicBezTo>
                        <a:pt x="1150" y="314"/>
                        <a:pt x="1133" y="242"/>
                        <a:pt x="1092" y="231"/>
                      </a:cubicBezTo>
                      <a:cubicBezTo>
                        <a:pt x="734" y="135"/>
                        <a:pt x="369" y="59"/>
                        <a:pt x="1" y="1"/>
                      </a:cubicBezTo>
                      <a:close/>
                    </a:path>
                  </a:pathLst>
                </a:custGeom>
                <a:solidFill>
                  <a:srgbClr val="F4D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6119975" y="1117900"/>
                  <a:ext cx="67550" cy="46900"/>
                </a:xfrm>
                <a:custGeom>
                  <a:avLst/>
                  <a:gdLst/>
                  <a:ahLst/>
                  <a:cxnLst/>
                  <a:rect l="l" t="t" r="r" b="b"/>
                  <a:pathLst>
                    <a:path w="2702" h="1876" extrusionOk="0">
                      <a:moveTo>
                        <a:pt x="714" y="1"/>
                      </a:moveTo>
                      <a:cubicBezTo>
                        <a:pt x="507" y="1"/>
                        <a:pt x="342" y="31"/>
                        <a:pt x="269" y="97"/>
                      </a:cubicBezTo>
                      <a:cubicBezTo>
                        <a:pt x="48" y="299"/>
                        <a:pt x="1" y="1121"/>
                        <a:pt x="1" y="1121"/>
                      </a:cubicBezTo>
                      <a:lnTo>
                        <a:pt x="778" y="1875"/>
                      </a:lnTo>
                      <a:cubicBezTo>
                        <a:pt x="778" y="1875"/>
                        <a:pt x="1728" y="1827"/>
                        <a:pt x="1996" y="1707"/>
                      </a:cubicBezTo>
                      <a:cubicBezTo>
                        <a:pt x="2265" y="1583"/>
                        <a:pt x="2701" y="926"/>
                        <a:pt x="2360" y="513"/>
                      </a:cubicBezTo>
                      <a:cubicBezTo>
                        <a:pt x="2113" y="211"/>
                        <a:pt x="1264" y="1"/>
                        <a:pt x="714" y="1"/>
                      </a:cubicBezTo>
                      <a:close/>
                    </a:path>
                  </a:pathLst>
                </a:custGeom>
                <a:solidFill>
                  <a:srgbClr val="E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6104150" y="1145925"/>
                  <a:ext cx="35300" cy="26175"/>
                </a:xfrm>
                <a:custGeom>
                  <a:avLst/>
                  <a:gdLst/>
                  <a:ahLst/>
                  <a:cxnLst/>
                  <a:rect l="l" t="t" r="r" b="b"/>
                  <a:pathLst>
                    <a:path w="1412" h="1047" extrusionOk="0">
                      <a:moveTo>
                        <a:pt x="634" y="0"/>
                      </a:moveTo>
                      <a:cubicBezTo>
                        <a:pt x="634" y="0"/>
                        <a:pt x="73" y="145"/>
                        <a:pt x="0" y="145"/>
                      </a:cubicBezTo>
                      <a:lnTo>
                        <a:pt x="121" y="1047"/>
                      </a:lnTo>
                      <a:lnTo>
                        <a:pt x="1411" y="754"/>
                      </a:lnTo>
                      <a:lnTo>
                        <a:pt x="6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6119975" y="1117900"/>
                  <a:ext cx="59975" cy="35975"/>
                </a:xfrm>
                <a:custGeom>
                  <a:avLst/>
                  <a:gdLst/>
                  <a:ahLst/>
                  <a:cxnLst/>
                  <a:rect l="l" t="t" r="r" b="b"/>
                  <a:pathLst>
                    <a:path w="2399" h="1439" extrusionOk="0">
                      <a:moveTo>
                        <a:pt x="714" y="1"/>
                      </a:moveTo>
                      <a:cubicBezTo>
                        <a:pt x="507" y="1"/>
                        <a:pt x="342" y="31"/>
                        <a:pt x="269" y="97"/>
                      </a:cubicBezTo>
                      <a:cubicBezTo>
                        <a:pt x="48" y="299"/>
                        <a:pt x="1" y="1121"/>
                        <a:pt x="1" y="1121"/>
                      </a:cubicBezTo>
                      <a:lnTo>
                        <a:pt x="331" y="1438"/>
                      </a:lnTo>
                      <a:cubicBezTo>
                        <a:pt x="389" y="1431"/>
                        <a:pt x="451" y="1418"/>
                        <a:pt x="510" y="1404"/>
                      </a:cubicBezTo>
                      <a:cubicBezTo>
                        <a:pt x="754" y="1345"/>
                        <a:pt x="995" y="1287"/>
                        <a:pt x="1236" y="1228"/>
                      </a:cubicBezTo>
                      <a:cubicBezTo>
                        <a:pt x="1511" y="1163"/>
                        <a:pt x="1786" y="1094"/>
                        <a:pt x="2027" y="950"/>
                      </a:cubicBezTo>
                      <a:cubicBezTo>
                        <a:pt x="2195" y="846"/>
                        <a:pt x="2327" y="709"/>
                        <a:pt x="2398" y="561"/>
                      </a:cubicBezTo>
                      <a:cubicBezTo>
                        <a:pt x="2388" y="543"/>
                        <a:pt x="2374" y="526"/>
                        <a:pt x="2360" y="513"/>
                      </a:cubicBezTo>
                      <a:cubicBezTo>
                        <a:pt x="2113" y="211"/>
                        <a:pt x="1264" y="1"/>
                        <a:pt x="714" y="1"/>
                      </a:cubicBezTo>
                      <a:close/>
                    </a:path>
                  </a:pathLst>
                </a:custGeom>
                <a:solidFill>
                  <a:srgbClr val="B23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6152050" y="1146950"/>
                  <a:ext cx="28675" cy="13450"/>
                </a:xfrm>
                <a:custGeom>
                  <a:avLst/>
                  <a:gdLst/>
                  <a:ahLst/>
                  <a:cxnLst/>
                  <a:rect l="l" t="t" r="r" b="b"/>
                  <a:pathLst>
                    <a:path w="1147" h="538" extrusionOk="0">
                      <a:moveTo>
                        <a:pt x="1147" y="1"/>
                      </a:moveTo>
                      <a:cubicBezTo>
                        <a:pt x="778" y="59"/>
                        <a:pt x="417" y="135"/>
                        <a:pt x="56" y="231"/>
                      </a:cubicBezTo>
                      <a:cubicBezTo>
                        <a:pt x="15" y="242"/>
                        <a:pt x="1" y="314"/>
                        <a:pt x="25" y="348"/>
                      </a:cubicBezTo>
                      <a:cubicBezTo>
                        <a:pt x="49" y="383"/>
                        <a:pt x="97" y="393"/>
                        <a:pt x="139" y="404"/>
                      </a:cubicBezTo>
                      <a:cubicBezTo>
                        <a:pt x="334" y="448"/>
                        <a:pt x="527" y="493"/>
                        <a:pt x="723" y="537"/>
                      </a:cubicBezTo>
                      <a:lnTo>
                        <a:pt x="726" y="537"/>
                      </a:lnTo>
                      <a:cubicBezTo>
                        <a:pt x="868" y="466"/>
                        <a:pt x="1053" y="248"/>
                        <a:pt x="1147" y="1"/>
                      </a:cubicBezTo>
                      <a:close/>
                    </a:path>
                  </a:pathLst>
                </a:custGeom>
                <a:solidFill>
                  <a:srgbClr val="F4D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5759350" y="1351050"/>
                  <a:ext cx="263375" cy="45525"/>
                </a:xfrm>
                <a:custGeom>
                  <a:avLst/>
                  <a:gdLst/>
                  <a:ahLst/>
                  <a:cxnLst/>
                  <a:rect l="l" t="t" r="r" b="b"/>
                  <a:pathLst>
                    <a:path w="10535" h="1821" extrusionOk="0">
                      <a:moveTo>
                        <a:pt x="7800" y="1"/>
                      </a:moveTo>
                      <a:cubicBezTo>
                        <a:pt x="7800" y="1"/>
                        <a:pt x="6052" y="35"/>
                        <a:pt x="5839" y="35"/>
                      </a:cubicBezTo>
                      <a:cubicBezTo>
                        <a:pt x="5621" y="35"/>
                        <a:pt x="2306" y="500"/>
                        <a:pt x="2306" y="500"/>
                      </a:cubicBezTo>
                      <a:lnTo>
                        <a:pt x="664" y="1033"/>
                      </a:lnTo>
                      <a:lnTo>
                        <a:pt x="0" y="1463"/>
                      </a:lnTo>
                      <a:lnTo>
                        <a:pt x="699" y="1821"/>
                      </a:lnTo>
                      <a:lnTo>
                        <a:pt x="9189" y="1821"/>
                      </a:lnTo>
                      <a:lnTo>
                        <a:pt x="10534" y="1463"/>
                      </a:lnTo>
                      <a:cubicBezTo>
                        <a:pt x="10534" y="1463"/>
                        <a:pt x="10332" y="465"/>
                        <a:pt x="10225" y="427"/>
                      </a:cubicBezTo>
                      <a:cubicBezTo>
                        <a:pt x="10118" y="393"/>
                        <a:pt x="7800" y="1"/>
                        <a:pt x="7800" y="1"/>
                      </a:cubicBezTo>
                      <a:close/>
                    </a:path>
                  </a:pathLst>
                </a:custGeom>
                <a:solidFill>
                  <a:srgbClr val="3835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5618975" y="1024150"/>
                  <a:ext cx="544025" cy="363500"/>
                </a:xfrm>
                <a:custGeom>
                  <a:avLst/>
                  <a:gdLst/>
                  <a:ahLst/>
                  <a:cxnLst/>
                  <a:rect l="l" t="t" r="r" b="b"/>
                  <a:pathLst>
                    <a:path w="21761" h="14540" extrusionOk="0">
                      <a:moveTo>
                        <a:pt x="10986" y="1510"/>
                      </a:moveTo>
                      <a:cubicBezTo>
                        <a:pt x="11465" y="1510"/>
                        <a:pt x="12665" y="1538"/>
                        <a:pt x="14291" y="1789"/>
                      </a:cubicBezTo>
                      <a:cubicBezTo>
                        <a:pt x="14409" y="1807"/>
                        <a:pt x="14515" y="1872"/>
                        <a:pt x="14588" y="1964"/>
                      </a:cubicBezTo>
                      <a:cubicBezTo>
                        <a:pt x="14746" y="2161"/>
                        <a:pt x="15018" y="2529"/>
                        <a:pt x="15176" y="2869"/>
                      </a:cubicBezTo>
                      <a:cubicBezTo>
                        <a:pt x="15414" y="3368"/>
                        <a:pt x="15953" y="4160"/>
                        <a:pt x="15163" y="4160"/>
                      </a:cubicBezTo>
                      <a:lnTo>
                        <a:pt x="6630" y="4160"/>
                      </a:lnTo>
                      <a:cubicBezTo>
                        <a:pt x="5839" y="4160"/>
                        <a:pt x="6379" y="3368"/>
                        <a:pt x="6617" y="2869"/>
                      </a:cubicBezTo>
                      <a:cubicBezTo>
                        <a:pt x="6778" y="2529"/>
                        <a:pt x="7050" y="2161"/>
                        <a:pt x="7205" y="1964"/>
                      </a:cubicBezTo>
                      <a:cubicBezTo>
                        <a:pt x="7277" y="1872"/>
                        <a:pt x="7384" y="1807"/>
                        <a:pt x="7500" y="1789"/>
                      </a:cubicBezTo>
                      <a:cubicBezTo>
                        <a:pt x="9127" y="1538"/>
                        <a:pt x="10327" y="1510"/>
                        <a:pt x="10806" y="1510"/>
                      </a:cubicBezTo>
                      <a:cubicBezTo>
                        <a:pt x="10840" y="1510"/>
                        <a:pt x="10870" y="1510"/>
                        <a:pt x="10896" y="1510"/>
                      </a:cubicBezTo>
                      <a:cubicBezTo>
                        <a:pt x="10923" y="1510"/>
                        <a:pt x="10953" y="1510"/>
                        <a:pt x="10986" y="1510"/>
                      </a:cubicBezTo>
                      <a:close/>
                      <a:moveTo>
                        <a:pt x="10821" y="1"/>
                      </a:moveTo>
                      <a:cubicBezTo>
                        <a:pt x="9911" y="1"/>
                        <a:pt x="9001" y="46"/>
                        <a:pt x="8096" y="135"/>
                      </a:cubicBezTo>
                      <a:cubicBezTo>
                        <a:pt x="6651" y="276"/>
                        <a:pt x="5079" y="447"/>
                        <a:pt x="4662" y="554"/>
                      </a:cubicBezTo>
                      <a:cubicBezTo>
                        <a:pt x="3568" y="840"/>
                        <a:pt x="1762" y="5835"/>
                        <a:pt x="1762" y="5835"/>
                      </a:cubicBezTo>
                      <a:lnTo>
                        <a:pt x="1026" y="6313"/>
                      </a:lnTo>
                      <a:cubicBezTo>
                        <a:pt x="778" y="6475"/>
                        <a:pt x="585" y="6702"/>
                        <a:pt x="465" y="6970"/>
                      </a:cubicBezTo>
                      <a:cubicBezTo>
                        <a:pt x="300" y="7335"/>
                        <a:pt x="97" y="7851"/>
                        <a:pt x="97" y="8164"/>
                      </a:cubicBezTo>
                      <a:cubicBezTo>
                        <a:pt x="97" y="8687"/>
                        <a:pt x="1" y="11208"/>
                        <a:pt x="190" y="12636"/>
                      </a:cubicBezTo>
                      <a:cubicBezTo>
                        <a:pt x="290" y="13379"/>
                        <a:pt x="441" y="13865"/>
                        <a:pt x="561" y="14157"/>
                      </a:cubicBezTo>
                      <a:cubicBezTo>
                        <a:pt x="658" y="14387"/>
                        <a:pt x="882" y="14539"/>
                        <a:pt x="1129" y="14539"/>
                      </a:cubicBezTo>
                      <a:lnTo>
                        <a:pt x="5615" y="14539"/>
                      </a:lnTo>
                      <a:lnTo>
                        <a:pt x="6613" y="14301"/>
                      </a:lnTo>
                      <a:lnTo>
                        <a:pt x="15148" y="14301"/>
                      </a:lnTo>
                      <a:lnTo>
                        <a:pt x="16149" y="14539"/>
                      </a:lnTo>
                      <a:lnTo>
                        <a:pt x="20633" y="14539"/>
                      </a:lnTo>
                      <a:cubicBezTo>
                        <a:pt x="20880" y="14539"/>
                        <a:pt x="21103" y="14387"/>
                        <a:pt x="21200" y="14157"/>
                      </a:cubicBezTo>
                      <a:cubicBezTo>
                        <a:pt x="21320" y="13865"/>
                        <a:pt x="21471" y="13379"/>
                        <a:pt x="21571" y="12636"/>
                      </a:cubicBezTo>
                      <a:cubicBezTo>
                        <a:pt x="21760" y="11208"/>
                        <a:pt x="21665" y="8687"/>
                        <a:pt x="21665" y="8164"/>
                      </a:cubicBezTo>
                      <a:cubicBezTo>
                        <a:pt x="21665" y="7851"/>
                        <a:pt x="21462" y="7335"/>
                        <a:pt x="21300" y="6970"/>
                      </a:cubicBezTo>
                      <a:cubicBezTo>
                        <a:pt x="21179" y="6702"/>
                        <a:pt x="20984" y="6475"/>
                        <a:pt x="20739" y="6313"/>
                      </a:cubicBezTo>
                      <a:lnTo>
                        <a:pt x="20003" y="5835"/>
                      </a:lnTo>
                      <a:cubicBezTo>
                        <a:pt x="20003" y="5835"/>
                        <a:pt x="18193" y="840"/>
                        <a:pt x="17099" y="554"/>
                      </a:cubicBezTo>
                      <a:cubicBezTo>
                        <a:pt x="16673" y="444"/>
                        <a:pt x="14935" y="265"/>
                        <a:pt x="13387" y="120"/>
                      </a:cubicBezTo>
                      <a:cubicBezTo>
                        <a:pt x="12533" y="40"/>
                        <a:pt x="11677" y="1"/>
                        <a:pt x="10821" y="1"/>
                      </a:cubicBezTo>
                      <a:close/>
                    </a:path>
                  </a:pathLst>
                </a:custGeom>
                <a:solidFill>
                  <a:srgbClr val="E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684950" y="1155725"/>
                  <a:ext cx="413900" cy="73100"/>
                </a:xfrm>
                <a:custGeom>
                  <a:avLst/>
                  <a:gdLst/>
                  <a:ahLst/>
                  <a:cxnLst/>
                  <a:rect l="l" t="t" r="r" b="b"/>
                  <a:pathLst>
                    <a:path w="16556" h="2924" extrusionOk="0">
                      <a:moveTo>
                        <a:pt x="0" y="1"/>
                      </a:moveTo>
                      <a:cubicBezTo>
                        <a:pt x="1" y="1"/>
                        <a:pt x="1050" y="999"/>
                        <a:pt x="1762" y="1666"/>
                      </a:cubicBezTo>
                      <a:cubicBezTo>
                        <a:pt x="2474" y="2330"/>
                        <a:pt x="3141" y="2852"/>
                        <a:pt x="5140" y="2901"/>
                      </a:cubicBezTo>
                      <a:cubicBezTo>
                        <a:pt x="5807" y="2918"/>
                        <a:pt x="6384" y="2924"/>
                        <a:pt x="6857" y="2924"/>
                      </a:cubicBezTo>
                      <a:cubicBezTo>
                        <a:pt x="7635" y="2924"/>
                        <a:pt x="8130" y="2909"/>
                        <a:pt x="8278" y="2905"/>
                      </a:cubicBezTo>
                      <a:cubicBezTo>
                        <a:pt x="8425" y="2909"/>
                        <a:pt x="8920" y="2924"/>
                        <a:pt x="9698" y="2924"/>
                      </a:cubicBezTo>
                      <a:cubicBezTo>
                        <a:pt x="10171" y="2924"/>
                        <a:pt x="10748" y="2918"/>
                        <a:pt x="11415" y="2901"/>
                      </a:cubicBezTo>
                      <a:cubicBezTo>
                        <a:pt x="13414" y="2852"/>
                        <a:pt x="14082" y="2330"/>
                        <a:pt x="14794" y="1666"/>
                      </a:cubicBezTo>
                      <a:cubicBezTo>
                        <a:pt x="15506" y="999"/>
                        <a:pt x="16555" y="1"/>
                        <a:pt x="16555" y="1"/>
                      </a:cubicBezTo>
                      <a:lnTo>
                        <a:pt x="16555" y="1"/>
                      </a:lnTo>
                      <a:lnTo>
                        <a:pt x="8278" y="49"/>
                      </a:lnTo>
                      <a:lnTo>
                        <a:pt x="0" y="1"/>
                      </a:lnTo>
                      <a:close/>
                    </a:path>
                  </a:pathLst>
                </a:custGeom>
                <a:solidFill>
                  <a:srgbClr val="B23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5854225" y="1061900"/>
                  <a:ext cx="74925" cy="19450"/>
                </a:xfrm>
                <a:custGeom>
                  <a:avLst/>
                  <a:gdLst/>
                  <a:ahLst/>
                  <a:cxnLst/>
                  <a:rect l="l" t="t" r="r" b="b"/>
                  <a:pathLst>
                    <a:path w="2997" h="778" extrusionOk="0">
                      <a:moveTo>
                        <a:pt x="35" y="0"/>
                      </a:moveTo>
                      <a:cubicBezTo>
                        <a:pt x="14" y="0"/>
                        <a:pt x="0" y="14"/>
                        <a:pt x="0" y="35"/>
                      </a:cubicBezTo>
                      <a:lnTo>
                        <a:pt x="0" y="747"/>
                      </a:lnTo>
                      <a:cubicBezTo>
                        <a:pt x="0" y="764"/>
                        <a:pt x="14" y="778"/>
                        <a:pt x="35" y="778"/>
                      </a:cubicBezTo>
                      <a:lnTo>
                        <a:pt x="2962" y="778"/>
                      </a:lnTo>
                      <a:cubicBezTo>
                        <a:pt x="2979" y="778"/>
                        <a:pt x="2996" y="764"/>
                        <a:pt x="2996" y="747"/>
                      </a:cubicBezTo>
                      <a:lnTo>
                        <a:pt x="2996" y="35"/>
                      </a:lnTo>
                      <a:cubicBezTo>
                        <a:pt x="2996" y="14"/>
                        <a:pt x="2979" y="0"/>
                        <a:pt x="29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5764775" y="1090625"/>
                  <a:ext cx="58575" cy="43875"/>
                </a:xfrm>
                <a:custGeom>
                  <a:avLst/>
                  <a:gdLst/>
                  <a:ahLst/>
                  <a:cxnLst/>
                  <a:rect l="l" t="t" r="r" b="b"/>
                  <a:pathLst>
                    <a:path w="2343" h="1755" extrusionOk="0">
                      <a:moveTo>
                        <a:pt x="729" y="0"/>
                      </a:moveTo>
                      <a:cubicBezTo>
                        <a:pt x="558" y="0"/>
                        <a:pt x="402" y="114"/>
                        <a:pt x="355" y="283"/>
                      </a:cubicBezTo>
                      <a:lnTo>
                        <a:pt x="72" y="1256"/>
                      </a:lnTo>
                      <a:cubicBezTo>
                        <a:pt x="0" y="1507"/>
                        <a:pt x="186" y="1755"/>
                        <a:pt x="444" y="1755"/>
                      </a:cubicBezTo>
                      <a:lnTo>
                        <a:pt x="1899" y="1755"/>
                      </a:lnTo>
                      <a:cubicBezTo>
                        <a:pt x="2154" y="1755"/>
                        <a:pt x="2343" y="1511"/>
                        <a:pt x="2274" y="1263"/>
                      </a:cubicBezTo>
                      <a:lnTo>
                        <a:pt x="2003" y="286"/>
                      </a:lnTo>
                      <a:cubicBezTo>
                        <a:pt x="1954" y="118"/>
                        <a:pt x="1803" y="0"/>
                        <a:pt x="16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5750050" y="1142075"/>
                  <a:ext cx="87000" cy="11175"/>
                </a:xfrm>
                <a:custGeom>
                  <a:avLst/>
                  <a:gdLst/>
                  <a:ahLst/>
                  <a:cxnLst/>
                  <a:rect l="l" t="t" r="r" b="b"/>
                  <a:pathLst>
                    <a:path w="3480" h="447" extrusionOk="0">
                      <a:moveTo>
                        <a:pt x="290" y="0"/>
                      </a:moveTo>
                      <a:cubicBezTo>
                        <a:pt x="245" y="0"/>
                        <a:pt x="204" y="24"/>
                        <a:pt x="186" y="65"/>
                      </a:cubicBezTo>
                      <a:lnTo>
                        <a:pt x="1" y="447"/>
                      </a:lnTo>
                      <a:lnTo>
                        <a:pt x="3479" y="447"/>
                      </a:lnTo>
                      <a:lnTo>
                        <a:pt x="3245" y="55"/>
                      </a:lnTo>
                      <a:cubicBezTo>
                        <a:pt x="3224" y="21"/>
                        <a:pt x="3186" y="0"/>
                        <a:pt x="31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5964800" y="1090625"/>
                  <a:ext cx="58625" cy="43875"/>
                </a:xfrm>
                <a:custGeom>
                  <a:avLst/>
                  <a:gdLst/>
                  <a:ahLst/>
                  <a:cxnLst/>
                  <a:rect l="l" t="t" r="r" b="b"/>
                  <a:pathLst>
                    <a:path w="2345" h="1755" extrusionOk="0">
                      <a:moveTo>
                        <a:pt x="731" y="0"/>
                      </a:moveTo>
                      <a:cubicBezTo>
                        <a:pt x="558" y="0"/>
                        <a:pt x="407" y="114"/>
                        <a:pt x="359" y="283"/>
                      </a:cubicBezTo>
                      <a:lnTo>
                        <a:pt x="74" y="1256"/>
                      </a:lnTo>
                      <a:cubicBezTo>
                        <a:pt x="1" y="1507"/>
                        <a:pt x="187" y="1755"/>
                        <a:pt x="445" y="1755"/>
                      </a:cubicBezTo>
                      <a:lnTo>
                        <a:pt x="1900" y="1755"/>
                      </a:lnTo>
                      <a:cubicBezTo>
                        <a:pt x="2158" y="1755"/>
                        <a:pt x="2344" y="1511"/>
                        <a:pt x="2275" y="1263"/>
                      </a:cubicBezTo>
                      <a:lnTo>
                        <a:pt x="2003" y="286"/>
                      </a:lnTo>
                      <a:cubicBezTo>
                        <a:pt x="1955" y="118"/>
                        <a:pt x="1804" y="0"/>
                        <a:pt x="16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950125" y="1142075"/>
                  <a:ext cx="86950" cy="11175"/>
                </a:xfrm>
                <a:custGeom>
                  <a:avLst/>
                  <a:gdLst/>
                  <a:ahLst/>
                  <a:cxnLst/>
                  <a:rect l="l" t="t" r="r" b="b"/>
                  <a:pathLst>
                    <a:path w="3478" h="447" extrusionOk="0">
                      <a:moveTo>
                        <a:pt x="289" y="0"/>
                      </a:moveTo>
                      <a:cubicBezTo>
                        <a:pt x="245" y="0"/>
                        <a:pt x="207" y="24"/>
                        <a:pt x="186" y="65"/>
                      </a:cubicBezTo>
                      <a:lnTo>
                        <a:pt x="0" y="447"/>
                      </a:lnTo>
                      <a:lnTo>
                        <a:pt x="3478" y="447"/>
                      </a:lnTo>
                      <a:lnTo>
                        <a:pt x="3244" y="55"/>
                      </a:lnTo>
                      <a:cubicBezTo>
                        <a:pt x="3224" y="21"/>
                        <a:pt x="3186" y="0"/>
                        <a:pt x="31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5767525" y="1306600"/>
                  <a:ext cx="255625" cy="43275"/>
                </a:xfrm>
                <a:custGeom>
                  <a:avLst/>
                  <a:gdLst/>
                  <a:ahLst/>
                  <a:cxnLst/>
                  <a:rect l="l" t="t" r="r" b="b"/>
                  <a:pathLst>
                    <a:path w="10225" h="1731" extrusionOk="0">
                      <a:moveTo>
                        <a:pt x="406" y="0"/>
                      </a:moveTo>
                      <a:cubicBezTo>
                        <a:pt x="141" y="0"/>
                        <a:pt x="0" y="313"/>
                        <a:pt x="179" y="509"/>
                      </a:cubicBezTo>
                      <a:lnTo>
                        <a:pt x="1187" y="1627"/>
                      </a:lnTo>
                      <a:cubicBezTo>
                        <a:pt x="1242" y="1693"/>
                        <a:pt x="1325" y="1730"/>
                        <a:pt x="1414" y="1730"/>
                      </a:cubicBezTo>
                      <a:lnTo>
                        <a:pt x="8876" y="1730"/>
                      </a:lnTo>
                      <a:cubicBezTo>
                        <a:pt x="8969" y="1730"/>
                        <a:pt x="9051" y="1689"/>
                        <a:pt x="9110" y="1620"/>
                      </a:cubicBezTo>
                      <a:lnTo>
                        <a:pt x="10056" y="502"/>
                      </a:lnTo>
                      <a:cubicBezTo>
                        <a:pt x="10225" y="303"/>
                        <a:pt x="10083" y="0"/>
                        <a:pt x="98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2"/>
                <p:cNvSpPr/>
                <p:nvPr/>
              </p:nvSpPr>
              <p:spPr>
                <a:xfrm>
                  <a:off x="5810175" y="1279850"/>
                  <a:ext cx="157675" cy="38375"/>
                </a:xfrm>
                <a:custGeom>
                  <a:avLst/>
                  <a:gdLst/>
                  <a:ahLst/>
                  <a:cxnLst/>
                  <a:rect l="l" t="t" r="r" b="b"/>
                  <a:pathLst>
                    <a:path w="6307" h="1535" extrusionOk="0">
                      <a:moveTo>
                        <a:pt x="38" y="0"/>
                      </a:moveTo>
                      <a:cubicBezTo>
                        <a:pt x="17" y="0"/>
                        <a:pt x="1" y="18"/>
                        <a:pt x="1" y="38"/>
                      </a:cubicBezTo>
                      <a:lnTo>
                        <a:pt x="1" y="1493"/>
                      </a:lnTo>
                      <a:cubicBezTo>
                        <a:pt x="1" y="1514"/>
                        <a:pt x="17" y="1535"/>
                        <a:pt x="38" y="1535"/>
                      </a:cubicBezTo>
                      <a:lnTo>
                        <a:pt x="6265" y="1535"/>
                      </a:lnTo>
                      <a:cubicBezTo>
                        <a:pt x="6289" y="1535"/>
                        <a:pt x="6307" y="1514"/>
                        <a:pt x="6307" y="1493"/>
                      </a:cubicBezTo>
                      <a:lnTo>
                        <a:pt x="6307" y="38"/>
                      </a:lnTo>
                      <a:cubicBezTo>
                        <a:pt x="6307" y="18"/>
                        <a:pt x="6289" y="0"/>
                        <a:pt x="6265" y="0"/>
                      </a:cubicBezTo>
                      <a:close/>
                    </a:path>
                  </a:pathLst>
                </a:custGeom>
                <a:solidFill>
                  <a:srgbClr val="F4D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865125" y="1237625"/>
                  <a:ext cx="47775" cy="34325"/>
                </a:xfrm>
                <a:custGeom>
                  <a:avLst/>
                  <a:gdLst/>
                  <a:ahLst/>
                  <a:cxnLst/>
                  <a:rect l="l" t="t" r="r" b="b"/>
                  <a:pathLst>
                    <a:path w="1911" h="1373" extrusionOk="0">
                      <a:moveTo>
                        <a:pt x="954" y="0"/>
                      </a:moveTo>
                      <a:cubicBezTo>
                        <a:pt x="428" y="0"/>
                        <a:pt x="1" y="306"/>
                        <a:pt x="1" y="685"/>
                      </a:cubicBezTo>
                      <a:cubicBezTo>
                        <a:pt x="1" y="1063"/>
                        <a:pt x="428" y="1372"/>
                        <a:pt x="954" y="1372"/>
                      </a:cubicBezTo>
                      <a:cubicBezTo>
                        <a:pt x="1480" y="1372"/>
                        <a:pt x="1911" y="1063"/>
                        <a:pt x="1911" y="685"/>
                      </a:cubicBezTo>
                      <a:cubicBezTo>
                        <a:pt x="1911" y="306"/>
                        <a:pt x="1480" y="0"/>
                        <a:pt x="954" y="0"/>
                      </a:cubicBezTo>
                      <a:close/>
                    </a:path>
                  </a:pathLst>
                </a:custGeom>
                <a:solidFill>
                  <a:srgbClr val="F0F1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a:off x="5787125" y="1063350"/>
                  <a:ext cx="208500" cy="64800"/>
                </a:xfrm>
                <a:custGeom>
                  <a:avLst/>
                  <a:gdLst/>
                  <a:ahLst/>
                  <a:cxnLst/>
                  <a:rect l="l" t="t" r="r" b="b"/>
                  <a:pathLst>
                    <a:path w="8340" h="2592" extrusionOk="0">
                      <a:moveTo>
                        <a:pt x="2684" y="1"/>
                      </a:moveTo>
                      <a:cubicBezTo>
                        <a:pt x="2151" y="42"/>
                        <a:pt x="1507" y="107"/>
                        <a:pt x="774" y="221"/>
                      </a:cubicBezTo>
                      <a:cubicBezTo>
                        <a:pt x="658" y="239"/>
                        <a:pt x="551" y="304"/>
                        <a:pt x="479" y="396"/>
                      </a:cubicBezTo>
                      <a:cubicBezTo>
                        <a:pt x="355" y="555"/>
                        <a:pt x="159" y="820"/>
                        <a:pt x="1" y="1091"/>
                      </a:cubicBezTo>
                      <a:lnTo>
                        <a:pt x="733" y="1091"/>
                      </a:lnTo>
                      <a:cubicBezTo>
                        <a:pt x="909" y="1091"/>
                        <a:pt x="1060" y="1209"/>
                        <a:pt x="1109" y="1377"/>
                      </a:cubicBezTo>
                      <a:lnTo>
                        <a:pt x="1380" y="2354"/>
                      </a:lnTo>
                      <a:cubicBezTo>
                        <a:pt x="1401" y="2436"/>
                        <a:pt x="1398" y="2519"/>
                        <a:pt x="1370" y="2592"/>
                      </a:cubicBezTo>
                      <a:lnTo>
                        <a:pt x="2942" y="2592"/>
                      </a:lnTo>
                      <a:lnTo>
                        <a:pt x="4486" y="720"/>
                      </a:lnTo>
                      <a:lnTo>
                        <a:pt x="2719" y="720"/>
                      </a:lnTo>
                      <a:cubicBezTo>
                        <a:pt x="2698" y="720"/>
                        <a:pt x="2684" y="706"/>
                        <a:pt x="2684" y="689"/>
                      </a:cubicBezTo>
                      <a:lnTo>
                        <a:pt x="2684" y="1"/>
                      </a:lnTo>
                      <a:close/>
                      <a:moveTo>
                        <a:pt x="5680" y="1"/>
                      </a:moveTo>
                      <a:lnTo>
                        <a:pt x="5680" y="689"/>
                      </a:lnTo>
                      <a:cubicBezTo>
                        <a:pt x="5680" y="706"/>
                        <a:pt x="5663" y="720"/>
                        <a:pt x="5646" y="720"/>
                      </a:cubicBezTo>
                      <a:lnTo>
                        <a:pt x="4979" y="720"/>
                      </a:lnTo>
                      <a:lnTo>
                        <a:pt x="3430" y="2592"/>
                      </a:lnTo>
                      <a:lnTo>
                        <a:pt x="4294" y="2592"/>
                      </a:lnTo>
                      <a:lnTo>
                        <a:pt x="6379" y="66"/>
                      </a:lnTo>
                      <a:cubicBezTo>
                        <a:pt x="6128" y="39"/>
                        <a:pt x="5893" y="18"/>
                        <a:pt x="5680" y="1"/>
                      </a:cubicBezTo>
                      <a:close/>
                      <a:moveTo>
                        <a:pt x="6830" y="118"/>
                      </a:moveTo>
                      <a:lnTo>
                        <a:pt x="4779" y="2592"/>
                      </a:lnTo>
                      <a:lnTo>
                        <a:pt x="7187" y="2592"/>
                      </a:lnTo>
                      <a:cubicBezTo>
                        <a:pt x="7160" y="2516"/>
                        <a:pt x="7157" y="2433"/>
                        <a:pt x="7181" y="2347"/>
                      </a:cubicBezTo>
                      <a:lnTo>
                        <a:pt x="7466" y="1374"/>
                      </a:lnTo>
                      <a:cubicBezTo>
                        <a:pt x="7514" y="1205"/>
                        <a:pt x="7665" y="1091"/>
                        <a:pt x="7838" y="1091"/>
                      </a:cubicBezTo>
                      <a:lnTo>
                        <a:pt x="8340" y="1091"/>
                      </a:lnTo>
                      <a:cubicBezTo>
                        <a:pt x="8185" y="820"/>
                        <a:pt x="7986" y="555"/>
                        <a:pt x="7862" y="396"/>
                      </a:cubicBezTo>
                      <a:cubicBezTo>
                        <a:pt x="7789" y="304"/>
                        <a:pt x="7683" y="239"/>
                        <a:pt x="7565" y="221"/>
                      </a:cubicBezTo>
                      <a:cubicBezTo>
                        <a:pt x="7308" y="183"/>
                        <a:pt x="7063" y="149"/>
                        <a:pt x="6830" y="118"/>
                      </a:cubicBezTo>
                      <a:close/>
                    </a:path>
                  </a:pathLst>
                </a:custGeom>
                <a:solidFill>
                  <a:srgbClr val="9EA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a:off x="5685625" y="1036800"/>
                  <a:ext cx="387775" cy="116450"/>
                </a:xfrm>
                <a:custGeom>
                  <a:avLst/>
                  <a:gdLst/>
                  <a:ahLst/>
                  <a:cxnLst/>
                  <a:rect l="l" t="t" r="r" b="b"/>
                  <a:pathLst>
                    <a:path w="15511" h="4658" extrusionOk="0">
                      <a:moveTo>
                        <a:pt x="10456" y="75"/>
                      </a:moveTo>
                      <a:lnTo>
                        <a:pt x="9685" y="1004"/>
                      </a:lnTo>
                      <a:lnTo>
                        <a:pt x="9706" y="1004"/>
                      </a:lnTo>
                      <a:cubicBezTo>
                        <a:pt x="9723" y="1004"/>
                        <a:pt x="9740" y="1018"/>
                        <a:pt x="9740" y="1039"/>
                      </a:cubicBezTo>
                      <a:lnTo>
                        <a:pt x="9740" y="1063"/>
                      </a:lnTo>
                      <a:cubicBezTo>
                        <a:pt x="9953" y="1080"/>
                        <a:pt x="10188" y="1101"/>
                        <a:pt x="10439" y="1128"/>
                      </a:cubicBezTo>
                      <a:lnTo>
                        <a:pt x="11258" y="137"/>
                      </a:lnTo>
                      <a:cubicBezTo>
                        <a:pt x="10976" y="113"/>
                        <a:pt x="10707" y="93"/>
                        <a:pt x="10456" y="75"/>
                      </a:cubicBezTo>
                      <a:close/>
                      <a:moveTo>
                        <a:pt x="8054" y="0"/>
                      </a:moveTo>
                      <a:cubicBezTo>
                        <a:pt x="7398" y="0"/>
                        <a:pt x="5987" y="31"/>
                        <a:pt x="4070" y="251"/>
                      </a:cubicBezTo>
                      <a:lnTo>
                        <a:pt x="438" y="4630"/>
                      </a:lnTo>
                      <a:cubicBezTo>
                        <a:pt x="280" y="4596"/>
                        <a:pt x="169" y="4534"/>
                        <a:pt x="101" y="4451"/>
                      </a:cubicBezTo>
                      <a:lnTo>
                        <a:pt x="3517" y="316"/>
                      </a:lnTo>
                      <a:lnTo>
                        <a:pt x="3517" y="316"/>
                      </a:lnTo>
                      <a:cubicBezTo>
                        <a:pt x="3118" y="368"/>
                        <a:pt x="2698" y="423"/>
                        <a:pt x="2265" y="492"/>
                      </a:cubicBezTo>
                      <a:cubicBezTo>
                        <a:pt x="2055" y="523"/>
                        <a:pt x="1869" y="633"/>
                        <a:pt x="1738" y="798"/>
                      </a:cubicBezTo>
                      <a:cubicBezTo>
                        <a:pt x="1466" y="1145"/>
                        <a:pt x="988" y="1793"/>
                        <a:pt x="706" y="2391"/>
                      </a:cubicBezTo>
                      <a:cubicBezTo>
                        <a:pt x="455" y="2928"/>
                        <a:pt x="1" y="3650"/>
                        <a:pt x="1" y="4135"/>
                      </a:cubicBezTo>
                      <a:cubicBezTo>
                        <a:pt x="1" y="4445"/>
                        <a:pt x="187" y="4658"/>
                        <a:pt x="731" y="4658"/>
                      </a:cubicBezTo>
                      <a:lnTo>
                        <a:pt x="2578" y="4658"/>
                      </a:lnTo>
                      <a:lnTo>
                        <a:pt x="2763" y="4276"/>
                      </a:lnTo>
                      <a:cubicBezTo>
                        <a:pt x="2781" y="4235"/>
                        <a:pt x="2822" y="4211"/>
                        <a:pt x="2867" y="4211"/>
                      </a:cubicBezTo>
                      <a:lnTo>
                        <a:pt x="5726" y="4211"/>
                      </a:lnTo>
                      <a:cubicBezTo>
                        <a:pt x="5763" y="4211"/>
                        <a:pt x="5801" y="4232"/>
                        <a:pt x="5822" y="4266"/>
                      </a:cubicBezTo>
                      <a:lnTo>
                        <a:pt x="6056" y="4658"/>
                      </a:lnTo>
                      <a:lnTo>
                        <a:pt x="6173" y="4658"/>
                      </a:lnTo>
                      <a:lnTo>
                        <a:pt x="7002" y="3654"/>
                      </a:lnTo>
                      <a:lnTo>
                        <a:pt x="5430" y="3654"/>
                      </a:lnTo>
                      <a:cubicBezTo>
                        <a:pt x="5375" y="3798"/>
                        <a:pt x="5237" y="3908"/>
                        <a:pt x="5065" y="3908"/>
                      </a:cubicBezTo>
                      <a:lnTo>
                        <a:pt x="3610" y="3908"/>
                      </a:lnTo>
                      <a:cubicBezTo>
                        <a:pt x="3352" y="3908"/>
                        <a:pt x="3166" y="3660"/>
                        <a:pt x="3238" y="3409"/>
                      </a:cubicBezTo>
                      <a:lnTo>
                        <a:pt x="3521" y="2436"/>
                      </a:lnTo>
                      <a:cubicBezTo>
                        <a:pt x="3568" y="2267"/>
                        <a:pt x="3724" y="2153"/>
                        <a:pt x="3895" y="2153"/>
                      </a:cubicBezTo>
                      <a:lnTo>
                        <a:pt x="4061" y="2153"/>
                      </a:lnTo>
                      <a:cubicBezTo>
                        <a:pt x="4219" y="1882"/>
                        <a:pt x="4415" y="1617"/>
                        <a:pt x="4539" y="1458"/>
                      </a:cubicBezTo>
                      <a:cubicBezTo>
                        <a:pt x="4611" y="1366"/>
                        <a:pt x="4718" y="1301"/>
                        <a:pt x="4834" y="1283"/>
                      </a:cubicBezTo>
                      <a:cubicBezTo>
                        <a:pt x="5567" y="1169"/>
                        <a:pt x="6211" y="1104"/>
                        <a:pt x="6744" y="1063"/>
                      </a:cubicBezTo>
                      <a:lnTo>
                        <a:pt x="6744" y="1039"/>
                      </a:lnTo>
                      <a:cubicBezTo>
                        <a:pt x="6744" y="1018"/>
                        <a:pt x="6758" y="1004"/>
                        <a:pt x="6779" y="1004"/>
                      </a:cubicBezTo>
                      <a:lnTo>
                        <a:pt x="9190" y="1004"/>
                      </a:lnTo>
                      <a:lnTo>
                        <a:pt x="9981" y="48"/>
                      </a:lnTo>
                      <a:cubicBezTo>
                        <a:pt x="9280" y="10"/>
                        <a:pt x="8743" y="0"/>
                        <a:pt x="8405" y="0"/>
                      </a:cubicBezTo>
                      <a:close/>
                      <a:moveTo>
                        <a:pt x="7490" y="3654"/>
                      </a:moveTo>
                      <a:lnTo>
                        <a:pt x="6658" y="4658"/>
                      </a:lnTo>
                      <a:lnTo>
                        <a:pt x="7525" y="4658"/>
                      </a:lnTo>
                      <a:lnTo>
                        <a:pt x="8354" y="3654"/>
                      </a:lnTo>
                      <a:close/>
                      <a:moveTo>
                        <a:pt x="11722" y="178"/>
                      </a:moveTo>
                      <a:lnTo>
                        <a:pt x="10890" y="1180"/>
                      </a:lnTo>
                      <a:cubicBezTo>
                        <a:pt x="11123" y="1211"/>
                        <a:pt x="11368" y="1245"/>
                        <a:pt x="11625" y="1283"/>
                      </a:cubicBezTo>
                      <a:cubicBezTo>
                        <a:pt x="11743" y="1301"/>
                        <a:pt x="11849" y="1366"/>
                        <a:pt x="11922" y="1458"/>
                      </a:cubicBezTo>
                      <a:cubicBezTo>
                        <a:pt x="12046" y="1617"/>
                        <a:pt x="12245" y="1882"/>
                        <a:pt x="12400" y="2153"/>
                      </a:cubicBezTo>
                      <a:lnTo>
                        <a:pt x="12795" y="2153"/>
                      </a:lnTo>
                      <a:cubicBezTo>
                        <a:pt x="12971" y="2153"/>
                        <a:pt x="13122" y="2271"/>
                        <a:pt x="13170" y="2439"/>
                      </a:cubicBezTo>
                      <a:lnTo>
                        <a:pt x="13442" y="3416"/>
                      </a:lnTo>
                      <a:cubicBezTo>
                        <a:pt x="13511" y="3664"/>
                        <a:pt x="13325" y="3908"/>
                        <a:pt x="13067" y="3908"/>
                      </a:cubicBezTo>
                      <a:lnTo>
                        <a:pt x="11612" y="3908"/>
                      </a:lnTo>
                      <a:cubicBezTo>
                        <a:pt x="11440" y="3908"/>
                        <a:pt x="11303" y="3798"/>
                        <a:pt x="11247" y="3654"/>
                      </a:cubicBezTo>
                      <a:lnTo>
                        <a:pt x="8839" y="3654"/>
                      </a:lnTo>
                      <a:lnTo>
                        <a:pt x="8006" y="4658"/>
                      </a:lnTo>
                      <a:lnTo>
                        <a:pt x="10580" y="4658"/>
                      </a:lnTo>
                      <a:lnTo>
                        <a:pt x="10766" y="4276"/>
                      </a:lnTo>
                      <a:cubicBezTo>
                        <a:pt x="10787" y="4235"/>
                        <a:pt x="10825" y="4211"/>
                        <a:pt x="10869" y="4211"/>
                      </a:cubicBezTo>
                      <a:lnTo>
                        <a:pt x="13632" y="4211"/>
                      </a:lnTo>
                      <a:lnTo>
                        <a:pt x="15510" y="1937"/>
                      </a:lnTo>
                      <a:cubicBezTo>
                        <a:pt x="15245" y="1486"/>
                        <a:pt x="14925" y="1059"/>
                        <a:pt x="14722" y="798"/>
                      </a:cubicBezTo>
                      <a:cubicBezTo>
                        <a:pt x="14591" y="633"/>
                        <a:pt x="14405" y="523"/>
                        <a:pt x="14199" y="492"/>
                      </a:cubicBezTo>
                      <a:cubicBezTo>
                        <a:pt x="13291" y="351"/>
                        <a:pt x="12462" y="251"/>
                        <a:pt x="11722" y="178"/>
                      </a:cubicBezTo>
                      <a:close/>
                    </a:path>
                  </a:pathLst>
                </a:custGeom>
                <a:solidFill>
                  <a:srgbClr val="A178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2"/>
                <p:cNvSpPr/>
                <p:nvPr/>
              </p:nvSpPr>
              <p:spPr>
                <a:xfrm>
                  <a:off x="5853144" y="1061735"/>
                  <a:ext cx="76191" cy="19779"/>
                </a:xfrm>
                <a:custGeom>
                  <a:avLst/>
                  <a:gdLst/>
                  <a:ahLst/>
                  <a:cxnLst/>
                  <a:rect l="l" t="t" r="r" b="b"/>
                  <a:pathLst>
                    <a:path w="2997" h="778" extrusionOk="0">
                      <a:moveTo>
                        <a:pt x="35" y="0"/>
                      </a:moveTo>
                      <a:cubicBezTo>
                        <a:pt x="14" y="0"/>
                        <a:pt x="0" y="14"/>
                        <a:pt x="0" y="35"/>
                      </a:cubicBezTo>
                      <a:lnTo>
                        <a:pt x="0" y="59"/>
                      </a:lnTo>
                      <a:lnTo>
                        <a:pt x="0" y="747"/>
                      </a:lnTo>
                      <a:cubicBezTo>
                        <a:pt x="0" y="764"/>
                        <a:pt x="14" y="778"/>
                        <a:pt x="35" y="778"/>
                      </a:cubicBezTo>
                      <a:lnTo>
                        <a:pt x="1802" y="778"/>
                      </a:lnTo>
                      <a:lnTo>
                        <a:pt x="2446" y="0"/>
                      </a:lnTo>
                      <a:close/>
                      <a:moveTo>
                        <a:pt x="2941" y="0"/>
                      </a:moveTo>
                      <a:lnTo>
                        <a:pt x="2295" y="778"/>
                      </a:lnTo>
                      <a:lnTo>
                        <a:pt x="2962" y="778"/>
                      </a:lnTo>
                      <a:cubicBezTo>
                        <a:pt x="2979" y="778"/>
                        <a:pt x="2996" y="764"/>
                        <a:pt x="2996" y="747"/>
                      </a:cubicBezTo>
                      <a:lnTo>
                        <a:pt x="2996" y="59"/>
                      </a:lnTo>
                      <a:lnTo>
                        <a:pt x="2996" y="35"/>
                      </a:lnTo>
                      <a:cubicBezTo>
                        <a:pt x="2996" y="14"/>
                        <a:pt x="2979" y="0"/>
                        <a:pt x="2962" y="0"/>
                      </a:cubicBezTo>
                      <a:close/>
                    </a:path>
                  </a:pathLst>
                </a:custGeom>
                <a:solidFill>
                  <a:srgbClr val="7C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2"/>
                <p:cNvSpPr/>
                <p:nvPr/>
              </p:nvSpPr>
              <p:spPr>
                <a:xfrm>
                  <a:off x="5764150" y="1090148"/>
                  <a:ext cx="58626" cy="44831"/>
                </a:xfrm>
                <a:custGeom>
                  <a:avLst/>
                  <a:gdLst/>
                  <a:ahLst/>
                  <a:cxnLst/>
                  <a:rect l="l" t="t" r="r" b="b"/>
                  <a:pathLst>
                    <a:path w="2295" h="1755" extrusionOk="0">
                      <a:moveTo>
                        <a:pt x="729" y="0"/>
                      </a:moveTo>
                      <a:cubicBezTo>
                        <a:pt x="558" y="0"/>
                        <a:pt x="402" y="114"/>
                        <a:pt x="355" y="283"/>
                      </a:cubicBezTo>
                      <a:lnTo>
                        <a:pt x="72" y="1256"/>
                      </a:lnTo>
                      <a:cubicBezTo>
                        <a:pt x="0" y="1507"/>
                        <a:pt x="186" y="1755"/>
                        <a:pt x="444" y="1755"/>
                      </a:cubicBezTo>
                      <a:lnTo>
                        <a:pt x="1899" y="1755"/>
                      </a:lnTo>
                      <a:cubicBezTo>
                        <a:pt x="2071" y="1755"/>
                        <a:pt x="2209" y="1645"/>
                        <a:pt x="2264" y="1501"/>
                      </a:cubicBezTo>
                      <a:cubicBezTo>
                        <a:pt x="2292" y="1428"/>
                        <a:pt x="2295" y="1345"/>
                        <a:pt x="2274" y="1263"/>
                      </a:cubicBezTo>
                      <a:lnTo>
                        <a:pt x="2003" y="286"/>
                      </a:lnTo>
                      <a:cubicBezTo>
                        <a:pt x="1954" y="118"/>
                        <a:pt x="1803" y="0"/>
                        <a:pt x="1627" y="0"/>
                      </a:cubicBezTo>
                      <a:close/>
                    </a:path>
                  </a:pathLst>
                </a:custGeom>
                <a:solidFill>
                  <a:srgbClr val="7C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5748933" y="1141381"/>
                  <a:ext cx="89236" cy="11869"/>
                </a:xfrm>
                <a:custGeom>
                  <a:avLst/>
                  <a:gdLst/>
                  <a:ahLst/>
                  <a:cxnLst/>
                  <a:rect l="l" t="t" r="r" b="b"/>
                  <a:pathLst>
                    <a:path w="3480" h="447" extrusionOk="0">
                      <a:moveTo>
                        <a:pt x="290" y="0"/>
                      </a:moveTo>
                      <a:cubicBezTo>
                        <a:pt x="245" y="0"/>
                        <a:pt x="204" y="24"/>
                        <a:pt x="186" y="65"/>
                      </a:cubicBezTo>
                      <a:lnTo>
                        <a:pt x="1" y="447"/>
                      </a:lnTo>
                      <a:lnTo>
                        <a:pt x="3479" y="447"/>
                      </a:lnTo>
                      <a:lnTo>
                        <a:pt x="3245" y="55"/>
                      </a:lnTo>
                      <a:cubicBezTo>
                        <a:pt x="3224" y="21"/>
                        <a:pt x="3186" y="0"/>
                        <a:pt x="3149" y="0"/>
                      </a:cubicBezTo>
                      <a:close/>
                    </a:path>
                  </a:pathLst>
                </a:custGeom>
                <a:solidFill>
                  <a:srgbClr val="7C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5965413" y="1089800"/>
                  <a:ext cx="58623" cy="45525"/>
                </a:xfrm>
                <a:custGeom>
                  <a:avLst/>
                  <a:gdLst/>
                  <a:ahLst/>
                  <a:cxnLst/>
                  <a:rect l="l" t="t" r="r" b="b"/>
                  <a:pathLst>
                    <a:path w="2296" h="1755" extrusionOk="0">
                      <a:moveTo>
                        <a:pt x="682" y="0"/>
                      </a:moveTo>
                      <a:cubicBezTo>
                        <a:pt x="509" y="0"/>
                        <a:pt x="358" y="114"/>
                        <a:pt x="310" y="283"/>
                      </a:cubicBezTo>
                      <a:lnTo>
                        <a:pt x="25" y="1256"/>
                      </a:lnTo>
                      <a:cubicBezTo>
                        <a:pt x="1" y="1342"/>
                        <a:pt x="4" y="1425"/>
                        <a:pt x="31" y="1501"/>
                      </a:cubicBezTo>
                      <a:cubicBezTo>
                        <a:pt x="87" y="1645"/>
                        <a:pt x="224" y="1755"/>
                        <a:pt x="396" y="1755"/>
                      </a:cubicBezTo>
                      <a:lnTo>
                        <a:pt x="1851" y="1755"/>
                      </a:lnTo>
                      <a:cubicBezTo>
                        <a:pt x="2109" y="1755"/>
                        <a:pt x="2295" y="1511"/>
                        <a:pt x="2226" y="1263"/>
                      </a:cubicBezTo>
                      <a:lnTo>
                        <a:pt x="1954" y="286"/>
                      </a:lnTo>
                      <a:cubicBezTo>
                        <a:pt x="1906" y="118"/>
                        <a:pt x="1755" y="0"/>
                        <a:pt x="1579" y="0"/>
                      </a:cubicBezTo>
                      <a:close/>
                    </a:path>
                  </a:pathLst>
                </a:custGeom>
                <a:solidFill>
                  <a:srgbClr val="7C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6033800" y="1094150"/>
                  <a:ext cx="63325" cy="59100"/>
                </a:xfrm>
                <a:custGeom>
                  <a:avLst/>
                  <a:gdLst/>
                  <a:ahLst/>
                  <a:cxnLst/>
                  <a:rect l="l" t="t" r="r" b="b"/>
                  <a:pathLst>
                    <a:path w="2533" h="2364" extrusionOk="0">
                      <a:moveTo>
                        <a:pt x="1779" y="1"/>
                      </a:moveTo>
                      <a:lnTo>
                        <a:pt x="0" y="2144"/>
                      </a:lnTo>
                      <a:lnTo>
                        <a:pt x="131" y="2364"/>
                      </a:lnTo>
                      <a:lnTo>
                        <a:pt x="1803" y="2364"/>
                      </a:lnTo>
                      <a:cubicBezTo>
                        <a:pt x="2347" y="2364"/>
                        <a:pt x="2533" y="2151"/>
                        <a:pt x="2533" y="1841"/>
                      </a:cubicBezTo>
                      <a:cubicBezTo>
                        <a:pt x="2533" y="1356"/>
                        <a:pt x="2082" y="634"/>
                        <a:pt x="1827" y="97"/>
                      </a:cubicBezTo>
                      <a:cubicBezTo>
                        <a:pt x="1814" y="66"/>
                        <a:pt x="1796" y="31"/>
                        <a:pt x="1779" y="1"/>
                      </a:cubicBezTo>
                      <a:close/>
                    </a:path>
                  </a:pathLst>
                </a:custGeom>
                <a:solidFill>
                  <a:srgbClr val="A178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5947920" y="1141929"/>
                  <a:ext cx="89237" cy="11468"/>
                </a:xfrm>
                <a:custGeom>
                  <a:avLst/>
                  <a:gdLst/>
                  <a:ahLst/>
                  <a:cxnLst/>
                  <a:rect l="l" t="t" r="r" b="b"/>
                  <a:pathLst>
                    <a:path w="3478" h="447" extrusionOk="0">
                      <a:moveTo>
                        <a:pt x="289" y="0"/>
                      </a:moveTo>
                      <a:cubicBezTo>
                        <a:pt x="245" y="0"/>
                        <a:pt x="207" y="24"/>
                        <a:pt x="186" y="65"/>
                      </a:cubicBezTo>
                      <a:lnTo>
                        <a:pt x="0" y="447"/>
                      </a:lnTo>
                      <a:lnTo>
                        <a:pt x="2684" y="447"/>
                      </a:lnTo>
                      <a:lnTo>
                        <a:pt x="3052" y="0"/>
                      </a:lnTo>
                      <a:close/>
                      <a:moveTo>
                        <a:pt x="3347" y="227"/>
                      </a:moveTo>
                      <a:lnTo>
                        <a:pt x="3168" y="447"/>
                      </a:lnTo>
                      <a:lnTo>
                        <a:pt x="3478" y="447"/>
                      </a:lnTo>
                      <a:lnTo>
                        <a:pt x="3347" y="227"/>
                      </a:lnTo>
                      <a:close/>
                    </a:path>
                  </a:pathLst>
                </a:custGeom>
                <a:solidFill>
                  <a:srgbClr val="7C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5860650" y="1081325"/>
                  <a:ext cx="50950" cy="46825"/>
                </a:xfrm>
                <a:custGeom>
                  <a:avLst/>
                  <a:gdLst/>
                  <a:ahLst/>
                  <a:cxnLst/>
                  <a:rect l="l" t="t" r="r" b="b"/>
                  <a:pathLst>
                    <a:path w="2038" h="1873" extrusionOk="0">
                      <a:moveTo>
                        <a:pt x="1545" y="1"/>
                      </a:moveTo>
                      <a:lnTo>
                        <a:pt x="1" y="1873"/>
                      </a:lnTo>
                      <a:lnTo>
                        <a:pt x="489" y="1873"/>
                      </a:lnTo>
                      <a:lnTo>
                        <a:pt x="2038" y="1"/>
                      </a:lnTo>
                      <a:close/>
                    </a:path>
                  </a:pathLst>
                </a:custGeom>
                <a:solidFill>
                  <a:srgbClr val="D5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839925" y="1037975"/>
                  <a:ext cx="107125" cy="115275"/>
                </a:xfrm>
                <a:custGeom>
                  <a:avLst/>
                  <a:gdLst/>
                  <a:ahLst/>
                  <a:cxnLst/>
                  <a:rect l="l" t="t" r="r" b="b"/>
                  <a:pathLst>
                    <a:path w="4285" h="4611" extrusionOk="0">
                      <a:moveTo>
                        <a:pt x="3809" y="1"/>
                      </a:moveTo>
                      <a:lnTo>
                        <a:pt x="3018" y="957"/>
                      </a:lnTo>
                      <a:lnTo>
                        <a:pt x="3513" y="957"/>
                      </a:lnTo>
                      <a:lnTo>
                        <a:pt x="4284" y="28"/>
                      </a:lnTo>
                      <a:cubicBezTo>
                        <a:pt x="4119" y="18"/>
                        <a:pt x="3961" y="8"/>
                        <a:pt x="3809" y="1"/>
                      </a:cubicBezTo>
                      <a:close/>
                      <a:moveTo>
                        <a:pt x="830" y="3607"/>
                      </a:moveTo>
                      <a:lnTo>
                        <a:pt x="1" y="4611"/>
                      </a:lnTo>
                      <a:lnTo>
                        <a:pt x="486" y="4611"/>
                      </a:lnTo>
                      <a:lnTo>
                        <a:pt x="1318" y="3607"/>
                      </a:lnTo>
                      <a:close/>
                    </a:path>
                  </a:pathLst>
                </a:custGeom>
                <a:solidFill>
                  <a:srgbClr val="D3A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5898263" y="1061735"/>
                  <a:ext cx="30364" cy="19779"/>
                </a:xfrm>
                <a:custGeom>
                  <a:avLst/>
                  <a:gdLst/>
                  <a:ahLst/>
                  <a:cxnLst/>
                  <a:rect l="l" t="t" r="r" b="b"/>
                  <a:pathLst>
                    <a:path w="1140" h="778" extrusionOk="0">
                      <a:moveTo>
                        <a:pt x="644" y="0"/>
                      </a:moveTo>
                      <a:lnTo>
                        <a:pt x="0" y="778"/>
                      </a:lnTo>
                      <a:lnTo>
                        <a:pt x="493" y="778"/>
                      </a:lnTo>
                      <a:lnTo>
                        <a:pt x="1139" y="0"/>
                      </a:lnTo>
                      <a:close/>
                    </a:path>
                  </a:pathLst>
                </a:custGeom>
                <a:solidFill>
                  <a:srgbClr val="9D9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5688125" y="1043075"/>
                  <a:ext cx="99275" cy="109500"/>
                </a:xfrm>
                <a:custGeom>
                  <a:avLst/>
                  <a:gdLst/>
                  <a:ahLst/>
                  <a:cxnLst/>
                  <a:rect l="l" t="t" r="r" b="b"/>
                  <a:pathLst>
                    <a:path w="3971" h="4380" extrusionOk="0">
                      <a:moveTo>
                        <a:pt x="3970" y="0"/>
                      </a:moveTo>
                      <a:cubicBezTo>
                        <a:pt x="3789" y="21"/>
                        <a:pt x="3603" y="41"/>
                        <a:pt x="3417" y="65"/>
                      </a:cubicBezTo>
                      <a:lnTo>
                        <a:pt x="1" y="4200"/>
                      </a:lnTo>
                      <a:cubicBezTo>
                        <a:pt x="69" y="4283"/>
                        <a:pt x="180" y="4345"/>
                        <a:pt x="338" y="4379"/>
                      </a:cubicBezTo>
                      <a:lnTo>
                        <a:pt x="3970" y="0"/>
                      </a:lnTo>
                      <a:close/>
                    </a:path>
                  </a:pathLst>
                </a:custGeom>
                <a:solidFill>
                  <a:srgbClr val="D3A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6026400" y="1085225"/>
                  <a:ext cx="51875" cy="62550"/>
                </a:xfrm>
                <a:custGeom>
                  <a:avLst/>
                  <a:gdLst/>
                  <a:ahLst/>
                  <a:cxnLst/>
                  <a:rect l="l" t="t" r="r" b="b"/>
                  <a:pathLst>
                    <a:path w="2075" h="2502" extrusionOk="0">
                      <a:moveTo>
                        <a:pt x="1879" y="0"/>
                      </a:moveTo>
                      <a:lnTo>
                        <a:pt x="1" y="2274"/>
                      </a:lnTo>
                      <a:lnTo>
                        <a:pt x="97" y="2274"/>
                      </a:lnTo>
                      <a:cubicBezTo>
                        <a:pt x="135" y="2274"/>
                        <a:pt x="173" y="2295"/>
                        <a:pt x="193" y="2329"/>
                      </a:cubicBezTo>
                      <a:lnTo>
                        <a:pt x="296" y="2501"/>
                      </a:lnTo>
                      <a:lnTo>
                        <a:pt x="2075" y="358"/>
                      </a:lnTo>
                      <a:cubicBezTo>
                        <a:pt x="2016" y="237"/>
                        <a:pt x="1951" y="117"/>
                        <a:pt x="1879" y="0"/>
                      </a:cubicBezTo>
                      <a:close/>
                    </a:path>
                  </a:pathLst>
                </a:custGeom>
                <a:solidFill>
                  <a:srgbClr val="D3A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6015828" y="1141929"/>
                  <a:ext cx="18500" cy="11469"/>
                </a:xfrm>
                <a:custGeom>
                  <a:avLst/>
                  <a:gdLst/>
                  <a:ahLst/>
                  <a:cxnLst/>
                  <a:rect l="l" t="t" r="r" b="b"/>
                  <a:pathLst>
                    <a:path w="665" h="447" extrusionOk="0">
                      <a:moveTo>
                        <a:pt x="369" y="0"/>
                      </a:moveTo>
                      <a:lnTo>
                        <a:pt x="1" y="447"/>
                      </a:lnTo>
                      <a:lnTo>
                        <a:pt x="485" y="447"/>
                      </a:lnTo>
                      <a:lnTo>
                        <a:pt x="664" y="227"/>
                      </a:lnTo>
                      <a:lnTo>
                        <a:pt x="561" y="55"/>
                      </a:lnTo>
                      <a:cubicBezTo>
                        <a:pt x="541" y="21"/>
                        <a:pt x="503" y="0"/>
                        <a:pt x="465" y="0"/>
                      </a:cubicBezTo>
                      <a:close/>
                    </a:path>
                  </a:pathLst>
                </a:custGeom>
                <a:solidFill>
                  <a:srgbClr val="9D9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894475" y="1064975"/>
                  <a:ext cx="63400" cy="63175"/>
                </a:xfrm>
                <a:custGeom>
                  <a:avLst/>
                  <a:gdLst/>
                  <a:ahLst/>
                  <a:cxnLst/>
                  <a:rect l="l" t="t" r="r" b="b"/>
                  <a:pathLst>
                    <a:path w="2536" h="2527" extrusionOk="0">
                      <a:moveTo>
                        <a:pt x="2085" y="1"/>
                      </a:moveTo>
                      <a:lnTo>
                        <a:pt x="0" y="2527"/>
                      </a:lnTo>
                      <a:lnTo>
                        <a:pt x="485" y="2527"/>
                      </a:lnTo>
                      <a:lnTo>
                        <a:pt x="2536" y="53"/>
                      </a:lnTo>
                      <a:cubicBezTo>
                        <a:pt x="2381" y="36"/>
                        <a:pt x="2229" y="18"/>
                        <a:pt x="2085" y="1"/>
                      </a:cubicBezTo>
                      <a:close/>
                    </a:path>
                  </a:pathLst>
                </a:custGeom>
                <a:solidFill>
                  <a:srgbClr val="D5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5873750" y="1040225"/>
                  <a:ext cx="104950" cy="113025"/>
                </a:xfrm>
                <a:custGeom>
                  <a:avLst/>
                  <a:gdLst/>
                  <a:ahLst/>
                  <a:cxnLst/>
                  <a:rect l="l" t="t" r="r" b="b"/>
                  <a:pathLst>
                    <a:path w="4198" h="4521" extrusionOk="0">
                      <a:moveTo>
                        <a:pt x="3733" y="0"/>
                      </a:moveTo>
                      <a:lnTo>
                        <a:pt x="2914" y="991"/>
                      </a:lnTo>
                      <a:cubicBezTo>
                        <a:pt x="3058" y="1008"/>
                        <a:pt x="3210" y="1026"/>
                        <a:pt x="3365" y="1043"/>
                      </a:cubicBezTo>
                      <a:lnTo>
                        <a:pt x="4197" y="41"/>
                      </a:lnTo>
                      <a:cubicBezTo>
                        <a:pt x="4035" y="28"/>
                        <a:pt x="3881" y="11"/>
                        <a:pt x="3733" y="0"/>
                      </a:cubicBezTo>
                      <a:close/>
                      <a:moveTo>
                        <a:pt x="829" y="3517"/>
                      </a:moveTo>
                      <a:lnTo>
                        <a:pt x="0" y="4521"/>
                      </a:lnTo>
                      <a:lnTo>
                        <a:pt x="481" y="4521"/>
                      </a:lnTo>
                      <a:lnTo>
                        <a:pt x="1314" y="3517"/>
                      </a:lnTo>
                      <a:close/>
                    </a:path>
                  </a:pathLst>
                </a:custGeom>
                <a:solidFill>
                  <a:srgbClr val="D3A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5630250" y="1286850"/>
                  <a:ext cx="151650" cy="88000"/>
                </a:xfrm>
                <a:custGeom>
                  <a:avLst/>
                  <a:gdLst/>
                  <a:ahLst/>
                  <a:cxnLst/>
                  <a:rect l="l" t="t" r="r" b="b"/>
                  <a:pathLst>
                    <a:path w="6066" h="3520" extrusionOk="0">
                      <a:moveTo>
                        <a:pt x="409" y="1"/>
                      </a:moveTo>
                      <a:cubicBezTo>
                        <a:pt x="200" y="1"/>
                        <a:pt x="0" y="164"/>
                        <a:pt x="0" y="411"/>
                      </a:cubicBezTo>
                      <a:cubicBezTo>
                        <a:pt x="0" y="1454"/>
                        <a:pt x="110" y="2985"/>
                        <a:pt x="740" y="2985"/>
                      </a:cubicBezTo>
                      <a:cubicBezTo>
                        <a:pt x="740" y="2985"/>
                        <a:pt x="3737" y="3412"/>
                        <a:pt x="4308" y="3508"/>
                      </a:cubicBezTo>
                      <a:cubicBezTo>
                        <a:pt x="4358" y="3516"/>
                        <a:pt x="4411" y="3520"/>
                        <a:pt x="4467" y="3520"/>
                      </a:cubicBezTo>
                      <a:cubicBezTo>
                        <a:pt x="5046" y="3520"/>
                        <a:pt x="5885" y="3105"/>
                        <a:pt x="5973" y="2889"/>
                      </a:cubicBezTo>
                      <a:cubicBezTo>
                        <a:pt x="6066" y="2652"/>
                        <a:pt x="4590" y="2342"/>
                        <a:pt x="4590" y="2342"/>
                      </a:cubicBezTo>
                      <a:lnTo>
                        <a:pt x="692" y="119"/>
                      </a:lnTo>
                      <a:cubicBezTo>
                        <a:pt x="609" y="38"/>
                        <a:pt x="508" y="1"/>
                        <a:pt x="409" y="1"/>
                      </a:cubicBezTo>
                      <a:close/>
                    </a:path>
                  </a:pathLst>
                </a:custGeom>
                <a:solidFill>
                  <a:srgbClr val="B23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656575" y="1295575"/>
                  <a:ext cx="81625" cy="52850"/>
                </a:xfrm>
                <a:custGeom>
                  <a:avLst/>
                  <a:gdLst/>
                  <a:ahLst/>
                  <a:cxnLst/>
                  <a:rect l="l" t="t" r="r" b="b"/>
                  <a:pathLst>
                    <a:path w="3265" h="2114" extrusionOk="0">
                      <a:moveTo>
                        <a:pt x="0" y="1"/>
                      </a:moveTo>
                      <a:lnTo>
                        <a:pt x="334" y="1201"/>
                      </a:lnTo>
                      <a:cubicBezTo>
                        <a:pt x="396" y="1432"/>
                        <a:pt x="588" y="1607"/>
                        <a:pt x="823" y="1652"/>
                      </a:cubicBezTo>
                      <a:lnTo>
                        <a:pt x="3265" y="2113"/>
                      </a:lnTo>
                      <a:lnTo>
                        <a:pt x="2598" y="1291"/>
                      </a:lnTo>
                      <a:cubicBezTo>
                        <a:pt x="2202" y="809"/>
                        <a:pt x="1679" y="469"/>
                        <a:pt x="1080" y="300"/>
                      </a:cubicBezTo>
                      <a:lnTo>
                        <a:pt x="0" y="1"/>
                      </a:lnTo>
                      <a:close/>
                    </a:path>
                  </a:pathLst>
                </a:custGeom>
                <a:solidFill>
                  <a:srgbClr val="F0F1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669975" y="1306600"/>
                  <a:ext cx="26425" cy="26500"/>
                </a:xfrm>
                <a:custGeom>
                  <a:avLst/>
                  <a:gdLst/>
                  <a:ahLst/>
                  <a:cxnLst/>
                  <a:rect l="l" t="t" r="r" b="b"/>
                  <a:pathLst>
                    <a:path w="1057" h="1060" extrusionOk="0">
                      <a:moveTo>
                        <a:pt x="531" y="0"/>
                      </a:moveTo>
                      <a:cubicBezTo>
                        <a:pt x="238" y="0"/>
                        <a:pt x="1" y="237"/>
                        <a:pt x="1" y="530"/>
                      </a:cubicBezTo>
                      <a:cubicBezTo>
                        <a:pt x="1" y="822"/>
                        <a:pt x="238" y="1060"/>
                        <a:pt x="531" y="1060"/>
                      </a:cubicBezTo>
                      <a:cubicBezTo>
                        <a:pt x="823" y="1060"/>
                        <a:pt x="1057" y="822"/>
                        <a:pt x="1057" y="530"/>
                      </a:cubicBezTo>
                      <a:cubicBezTo>
                        <a:pt x="1057" y="237"/>
                        <a:pt x="823"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698975" y="1320350"/>
                  <a:ext cx="18500" cy="18525"/>
                </a:xfrm>
                <a:custGeom>
                  <a:avLst/>
                  <a:gdLst/>
                  <a:ahLst/>
                  <a:cxnLst/>
                  <a:rect l="l" t="t" r="r" b="b"/>
                  <a:pathLst>
                    <a:path w="740" h="741" extrusionOk="0">
                      <a:moveTo>
                        <a:pt x="368" y="0"/>
                      </a:moveTo>
                      <a:cubicBezTo>
                        <a:pt x="165" y="0"/>
                        <a:pt x="0" y="169"/>
                        <a:pt x="0" y="372"/>
                      </a:cubicBezTo>
                      <a:cubicBezTo>
                        <a:pt x="0" y="575"/>
                        <a:pt x="165" y="740"/>
                        <a:pt x="368" y="740"/>
                      </a:cubicBezTo>
                      <a:cubicBezTo>
                        <a:pt x="571" y="740"/>
                        <a:pt x="740" y="575"/>
                        <a:pt x="740" y="372"/>
                      </a:cubicBezTo>
                      <a:cubicBezTo>
                        <a:pt x="740" y="169"/>
                        <a:pt x="571" y="0"/>
                        <a:pt x="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709050" y="1243975"/>
                  <a:ext cx="32175" cy="34000"/>
                </a:xfrm>
                <a:custGeom>
                  <a:avLst/>
                  <a:gdLst/>
                  <a:ahLst/>
                  <a:cxnLst/>
                  <a:rect l="l" t="t" r="r" b="b"/>
                  <a:pathLst>
                    <a:path w="1287" h="1360" extrusionOk="0">
                      <a:moveTo>
                        <a:pt x="1286" y="0"/>
                      </a:moveTo>
                      <a:lnTo>
                        <a:pt x="1286" y="0"/>
                      </a:lnTo>
                      <a:cubicBezTo>
                        <a:pt x="1286" y="1"/>
                        <a:pt x="788" y="537"/>
                        <a:pt x="0" y="610"/>
                      </a:cubicBezTo>
                      <a:lnTo>
                        <a:pt x="1107" y="1359"/>
                      </a:lnTo>
                      <a:lnTo>
                        <a:pt x="1286" y="0"/>
                      </a:lnTo>
                      <a:close/>
                    </a:path>
                  </a:pathLst>
                </a:custGeom>
                <a:solidFill>
                  <a:srgbClr val="B23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5640725" y="1186600"/>
                  <a:ext cx="97225" cy="63625"/>
                </a:xfrm>
                <a:custGeom>
                  <a:avLst/>
                  <a:gdLst/>
                  <a:ahLst/>
                  <a:cxnLst/>
                  <a:rect l="l" t="t" r="r" b="b"/>
                  <a:pathLst>
                    <a:path w="3889" h="2545" extrusionOk="0">
                      <a:moveTo>
                        <a:pt x="751" y="0"/>
                      </a:moveTo>
                      <a:cubicBezTo>
                        <a:pt x="647" y="0"/>
                        <a:pt x="542" y="8"/>
                        <a:pt x="438" y="25"/>
                      </a:cubicBezTo>
                      <a:cubicBezTo>
                        <a:pt x="183" y="66"/>
                        <a:pt x="1" y="296"/>
                        <a:pt x="18" y="555"/>
                      </a:cubicBezTo>
                      <a:lnTo>
                        <a:pt x="104" y="1721"/>
                      </a:lnTo>
                      <a:cubicBezTo>
                        <a:pt x="118" y="1941"/>
                        <a:pt x="280" y="2127"/>
                        <a:pt x="496" y="2172"/>
                      </a:cubicBezTo>
                      <a:lnTo>
                        <a:pt x="2196" y="2533"/>
                      </a:lnTo>
                      <a:cubicBezTo>
                        <a:pt x="2231" y="2541"/>
                        <a:pt x="2266" y="2545"/>
                        <a:pt x="2301" y="2545"/>
                      </a:cubicBezTo>
                      <a:cubicBezTo>
                        <a:pt x="2377" y="2545"/>
                        <a:pt x="2452" y="2527"/>
                        <a:pt x="2523" y="2492"/>
                      </a:cubicBezTo>
                      <a:lnTo>
                        <a:pt x="3720" y="1893"/>
                      </a:lnTo>
                      <a:cubicBezTo>
                        <a:pt x="3878" y="1814"/>
                        <a:pt x="3889" y="1597"/>
                        <a:pt x="3737" y="1504"/>
                      </a:cubicBezTo>
                      <a:lnTo>
                        <a:pt x="1811" y="304"/>
                      </a:lnTo>
                      <a:cubicBezTo>
                        <a:pt x="1491" y="104"/>
                        <a:pt x="1124" y="0"/>
                        <a:pt x="751" y="0"/>
                      </a:cubicBezTo>
                      <a:close/>
                    </a:path>
                  </a:pathLst>
                </a:custGeom>
                <a:solidFill>
                  <a:srgbClr val="F0F1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684950" y="1215600"/>
                  <a:ext cx="26425" cy="26425"/>
                </a:xfrm>
                <a:custGeom>
                  <a:avLst/>
                  <a:gdLst/>
                  <a:ahLst/>
                  <a:cxnLst/>
                  <a:rect l="l" t="t" r="r" b="b"/>
                  <a:pathLst>
                    <a:path w="1057" h="1057" extrusionOk="0">
                      <a:moveTo>
                        <a:pt x="526" y="0"/>
                      </a:moveTo>
                      <a:cubicBezTo>
                        <a:pt x="234" y="0"/>
                        <a:pt x="0" y="238"/>
                        <a:pt x="0" y="530"/>
                      </a:cubicBezTo>
                      <a:cubicBezTo>
                        <a:pt x="0" y="819"/>
                        <a:pt x="234" y="1056"/>
                        <a:pt x="526" y="1056"/>
                      </a:cubicBezTo>
                      <a:cubicBezTo>
                        <a:pt x="820" y="1056"/>
                        <a:pt x="1057" y="819"/>
                        <a:pt x="1057" y="530"/>
                      </a:cubicBezTo>
                      <a:cubicBezTo>
                        <a:pt x="1057" y="238"/>
                        <a:pt x="820"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5654675" y="1200800"/>
                  <a:ext cx="31075" cy="31075"/>
                </a:xfrm>
                <a:custGeom>
                  <a:avLst/>
                  <a:gdLst/>
                  <a:ahLst/>
                  <a:cxnLst/>
                  <a:rect l="l" t="t" r="r" b="b"/>
                  <a:pathLst>
                    <a:path w="1243" h="1243" extrusionOk="0">
                      <a:moveTo>
                        <a:pt x="623" y="1"/>
                      </a:moveTo>
                      <a:cubicBezTo>
                        <a:pt x="279" y="1"/>
                        <a:pt x="0" y="276"/>
                        <a:pt x="0" y="620"/>
                      </a:cubicBezTo>
                      <a:cubicBezTo>
                        <a:pt x="0" y="964"/>
                        <a:pt x="279" y="1243"/>
                        <a:pt x="623" y="1243"/>
                      </a:cubicBezTo>
                      <a:cubicBezTo>
                        <a:pt x="964" y="1243"/>
                        <a:pt x="1242" y="964"/>
                        <a:pt x="1242" y="620"/>
                      </a:cubicBezTo>
                      <a:cubicBezTo>
                        <a:pt x="1242" y="276"/>
                        <a:pt x="964" y="1"/>
                        <a:pt x="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6000925" y="1286850"/>
                  <a:ext cx="151750" cy="88000"/>
                </a:xfrm>
                <a:custGeom>
                  <a:avLst/>
                  <a:gdLst/>
                  <a:ahLst/>
                  <a:cxnLst/>
                  <a:rect l="l" t="t" r="r" b="b"/>
                  <a:pathLst>
                    <a:path w="6070" h="3520" extrusionOk="0">
                      <a:moveTo>
                        <a:pt x="5659" y="1"/>
                      </a:moveTo>
                      <a:cubicBezTo>
                        <a:pt x="5559" y="1"/>
                        <a:pt x="5458" y="38"/>
                        <a:pt x="5375" y="119"/>
                      </a:cubicBezTo>
                      <a:lnTo>
                        <a:pt x="1481" y="2342"/>
                      </a:lnTo>
                      <a:cubicBezTo>
                        <a:pt x="1481" y="2342"/>
                        <a:pt x="1" y="2652"/>
                        <a:pt x="98" y="2889"/>
                      </a:cubicBezTo>
                      <a:cubicBezTo>
                        <a:pt x="182" y="3105"/>
                        <a:pt x="1023" y="3520"/>
                        <a:pt x="1604" y="3520"/>
                      </a:cubicBezTo>
                      <a:cubicBezTo>
                        <a:pt x="1660" y="3520"/>
                        <a:pt x="1713" y="3516"/>
                        <a:pt x="1763" y="3508"/>
                      </a:cubicBezTo>
                      <a:cubicBezTo>
                        <a:pt x="2333" y="3412"/>
                        <a:pt x="5327" y="2985"/>
                        <a:pt x="5327" y="2985"/>
                      </a:cubicBezTo>
                      <a:cubicBezTo>
                        <a:pt x="5957" y="2985"/>
                        <a:pt x="6066" y="1454"/>
                        <a:pt x="6070" y="411"/>
                      </a:cubicBezTo>
                      <a:cubicBezTo>
                        <a:pt x="6070" y="164"/>
                        <a:pt x="5868" y="1"/>
                        <a:pt x="5659" y="1"/>
                      </a:cubicBezTo>
                      <a:close/>
                    </a:path>
                  </a:pathLst>
                </a:custGeom>
                <a:solidFill>
                  <a:srgbClr val="B23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6044625" y="1295575"/>
                  <a:ext cx="81650" cy="52850"/>
                </a:xfrm>
                <a:custGeom>
                  <a:avLst/>
                  <a:gdLst/>
                  <a:ahLst/>
                  <a:cxnLst/>
                  <a:rect l="l" t="t" r="r" b="b"/>
                  <a:pathLst>
                    <a:path w="3266" h="2114" extrusionOk="0">
                      <a:moveTo>
                        <a:pt x="3266" y="1"/>
                      </a:moveTo>
                      <a:lnTo>
                        <a:pt x="2186" y="300"/>
                      </a:lnTo>
                      <a:cubicBezTo>
                        <a:pt x="1587" y="469"/>
                        <a:pt x="1064" y="809"/>
                        <a:pt x="671" y="1291"/>
                      </a:cubicBezTo>
                      <a:lnTo>
                        <a:pt x="1" y="2113"/>
                      </a:lnTo>
                      <a:lnTo>
                        <a:pt x="2443" y="1652"/>
                      </a:lnTo>
                      <a:cubicBezTo>
                        <a:pt x="2678" y="1607"/>
                        <a:pt x="2870" y="1432"/>
                        <a:pt x="2935" y="1201"/>
                      </a:cubicBezTo>
                      <a:lnTo>
                        <a:pt x="3266" y="1"/>
                      </a:lnTo>
                      <a:close/>
                    </a:path>
                  </a:pathLst>
                </a:custGeom>
                <a:solidFill>
                  <a:srgbClr val="F0F1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6086425" y="1306600"/>
                  <a:ext cx="26425" cy="26500"/>
                </a:xfrm>
                <a:custGeom>
                  <a:avLst/>
                  <a:gdLst/>
                  <a:ahLst/>
                  <a:cxnLst/>
                  <a:rect l="l" t="t" r="r" b="b"/>
                  <a:pathLst>
                    <a:path w="1057" h="1060" extrusionOk="0">
                      <a:moveTo>
                        <a:pt x="531" y="0"/>
                      </a:moveTo>
                      <a:cubicBezTo>
                        <a:pt x="238" y="0"/>
                        <a:pt x="1" y="237"/>
                        <a:pt x="1" y="530"/>
                      </a:cubicBezTo>
                      <a:cubicBezTo>
                        <a:pt x="1" y="822"/>
                        <a:pt x="238" y="1060"/>
                        <a:pt x="531" y="1060"/>
                      </a:cubicBezTo>
                      <a:cubicBezTo>
                        <a:pt x="820" y="1060"/>
                        <a:pt x="1057" y="822"/>
                        <a:pt x="1057" y="530"/>
                      </a:cubicBezTo>
                      <a:cubicBezTo>
                        <a:pt x="1057" y="237"/>
                        <a:pt x="820"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2"/>
                <p:cNvSpPr/>
                <p:nvPr/>
              </p:nvSpPr>
              <p:spPr>
                <a:xfrm>
                  <a:off x="6065450" y="1320350"/>
                  <a:ext cx="18500" cy="18525"/>
                </a:xfrm>
                <a:custGeom>
                  <a:avLst/>
                  <a:gdLst/>
                  <a:ahLst/>
                  <a:cxnLst/>
                  <a:rect l="l" t="t" r="r" b="b"/>
                  <a:pathLst>
                    <a:path w="740" h="741" extrusionOk="0">
                      <a:moveTo>
                        <a:pt x="368" y="0"/>
                      </a:moveTo>
                      <a:cubicBezTo>
                        <a:pt x="165" y="0"/>
                        <a:pt x="0" y="169"/>
                        <a:pt x="0" y="372"/>
                      </a:cubicBezTo>
                      <a:cubicBezTo>
                        <a:pt x="0" y="575"/>
                        <a:pt x="165" y="740"/>
                        <a:pt x="368" y="740"/>
                      </a:cubicBezTo>
                      <a:cubicBezTo>
                        <a:pt x="575" y="740"/>
                        <a:pt x="740" y="575"/>
                        <a:pt x="740" y="372"/>
                      </a:cubicBezTo>
                      <a:cubicBezTo>
                        <a:pt x="740" y="169"/>
                        <a:pt x="575" y="0"/>
                        <a:pt x="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2"/>
                <p:cNvSpPr/>
                <p:nvPr/>
              </p:nvSpPr>
              <p:spPr>
                <a:xfrm>
                  <a:off x="6041700" y="1243975"/>
                  <a:ext cx="32100" cy="34000"/>
                </a:xfrm>
                <a:custGeom>
                  <a:avLst/>
                  <a:gdLst/>
                  <a:ahLst/>
                  <a:cxnLst/>
                  <a:rect l="l" t="t" r="r" b="b"/>
                  <a:pathLst>
                    <a:path w="1284" h="1360" extrusionOk="0">
                      <a:moveTo>
                        <a:pt x="1" y="0"/>
                      </a:moveTo>
                      <a:lnTo>
                        <a:pt x="176" y="1359"/>
                      </a:lnTo>
                      <a:lnTo>
                        <a:pt x="1284" y="610"/>
                      </a:lnTo>
                      <a:cubicBezTo>
                        <a:pt x="499" y="537"/>
                        <a:pt x="1" y="1"/>
                        <a:pt x="1" y="0"/>
                      </a:cubicBezTo>
                      <a:close/>
                    </a:path>
                  </a:pathLst>
                </a:custGeom>
                <a:solidFill>
                  <a:srgbClr val="B23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2"/>
                <p:cNvSpPr/>
                <p:nvPr/>
              </p:nvSpPr>
              <p:spPr>
                <a:xfrm>
                  <a:off x="6044975" y="1186600"/>
                  <a:ext cx="97125" cy="63625"/>
                </a:xfrm>
                <a:custGeom>
                  <a:avLst/>
                  <a:gdLst/>
                  <a:ahLst/>
                  <a:cxnLst/>
                  <a:rect l="l" t="t" r="r" b="b"/>
                  <a:pathLst>
                    <a:path w="3885" h="2545" extrusionOk="0">
                      <a:moveTo>
                        <a:pt x="3136" y="0"/>
                      </a:moveTo>
                      <a:cubicBezTo>
                        <a:pt x="2764" y="0"/>
                        <a:pt x="2395" y="104"/>
                        <a:pt x="2075" y="304"/>
                      </a:cubicBezTo>
                      <a:lnTo>
                        <a:pt x="149" y="1504"/>
                      </a:lnTo>
                      <a:cubicBezTo>
                        <a:pt x="1" y="1597"/>
                        <a:pt x="11" y="1814"/>
                        <a:pt x="166" y="1893"/>
                      </a:cubicBezTo>
                      <a:lnTo>
                        <a:pt x="1367" y="2492"/>
                      </a:lnTo>
                      <a:cubicBezTo>
                        <a:pt x="1435" y="2527"/>
                        <a:pt x="1511" y="2545"/>
                        <a:pt x="1588" y="2545"/>
                      </a:cubicBezTo>
                      <a:cubicBezTo>
                        <a:pt x="1623" y="2545"/>
                        <a:pt x="1659" y="2541"/>
                        <a:pt x="1694" y="2533"/>
                      </a:cubicBezTo>
                      <a:lnTo>
                        <a:pt x="3389" y="2172"/>
                      </a:lnTo>
                      <a:cubicBezTo>
                        <a:pt x="3606" y="2127"/>
                        <a:pt x="3768" y="1941"/>
                        <a:pt x="3785" y="1721"/>
                      </a:cubicBezTo>
                      <a:lnTo>
                        <a:pt x="3868" y="555"/>
                      </a:lnTo>
                      <a:cubicBezTo>
                        <a:pt x="3885" y="296"/>
                        <a:pt x="3702" y="66"/>
                        <a:pt x="3448" y="25"/>
                      </a:cubicBezTo>
                      <a:cubicBezTo>
                        <a:pt x="3345" y="8"/>
                        <a:pt x="3240" y="0"/>
                        <a:pt x="3136" y="0"/>
                      </a:cubicBezTo>
                      <a:close/>
                    </a:path>
                  </a:pathLst>
                </a:custGeom>
                <a:solidFill>
                  <a:srgbClr val="F0F1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2"/>
                <p:cNvSpPr/>
                <p:nvPr/>
              </p:nvSpPr>
              <p:spPr>
                <a:xfrm>
                  <a:off x="6071475" y="1215600"/>
                  <a:ext cx="26500" cy="26425"/>
                </a:xfrm>
                <a:custGeom>
                  <a:avLst/>
                  <a:gdLst/>
                  <a:ahLst/>
                  <a:cxnLst/>
                  <a:rect l="l" t="t" r="r" b="b"/>
                  <a:pathLst>
                    <a:path w="1060" h="1057" extrusionOk="0">
                      <a:moveTo>
                        <a:pt x="530" y="0"/>
                      </a:moveTo>
                      <a:cubicBezTo>
                        <a:pt x="237" y="0"/>
                        <a:pt x="0" y="238"/>
                        <a:pt x="0" y="530"/>
                      </a:cubicBezTo>
                      <a:cubicBezTo>
                        <a:pt x="0" y="819"/>
                        <a:pt x="237" y="1056"/>
                        <a:pt x="530" y="1056"/>
                      </a:cubicBezTo>
                      <a:cubicBezTo>
                        <a:pt x="823" y="1056"/>
                        <a:pt x="1060" y="819"/>
                        <a:pt x="1060" y="530"/>
                      </a:cubicBezTo>
                      <a:cubicBezTo>
                        <a:pt x="1060" y="238"/>
                        <a:pt x="823"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2"/>
                <p:cNvSpPr/>
                <p:nvPr/>
              </p:nvSpPr>
              <p:spPr>
                <a:xfrm>
                  <a:off x="6097100" y="1200800"/>
                  <a:ext cx="31075" cy="31075"/>
                </a:xfrm>
                <a:custGeom>
                  <a:avLst/>
                  <a:gdLst/>
                  <a:ahLst/>
                  <a:cxnLst/>
                  <a:rect l="l" t="t" r="r" b="b"/>
                  <a:pathLst>
                    <a:path w="1243" h="1243" extrusionOk="0">
                      <a:moveTo>
                        <a:pt x="623" y="1"/>
                      </a:moveTo>
                      <a:cubicBezTo>
                        <a:pt x="279" y="1"/>
                        <a:pt x="1" y="276"/>
                        <a:pt x="1" y="620"/>
                      </a:cubicBezTo>
                      <a:cubicBezTo>
                        <a:pt x="1" y="964"/>
                        <a:pt x="279" y="1243"/>
                        <a:pt x="623" y="1243"/>
                      </a:cubicBezTo>
                      <a:cubicBezTo>
                        <a:pt x="963" y="1243"/>
                        <a:pt x="1243" y="964"/>
                        <a:pt x="1243" y="620"/>
                      </a:cubicBezTo>
                      <a:cubicBezTo>
                        <a:pt x="1243" y="276"/>
                        <a:pt x="963" y="1"/>
                        <a:pt x="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cxnSp>
        <p:nvCxnSpPr>
          <p:cNvPr id="3" name="Conector recto 2">
            <a:extLst>
              <a:ext uri="{FF2B5EF4-FFF2-40B4-BE49-F238E27FC236}">
                <a16:creationId xmlns:a16="http://schemas.microsoft.com/office/drawing/2014/main" id="{D908B8E0-4A63-4C18-9BFD-DF1D365E4ABE}"/>
              </a:ext>
            </a:extLst>
          </p:cNvPr>
          <p:cNvCxnSpPr/>
          <p:nvPr/>
        </p:nvCxnSpPr>
        <p:spPr>
          <a:xfrm>
            <a:off x="1400782" y="2937754"/>
            <a:ext cx="3550596" cy="0"/>
          </a:xfrm>
          <a:prstGeom prst="line">
            <a:avLst/>
          </a:prstGeom>
          <a:ln>
            <a:solidFill>
              <a:schemeClr val="tx1">
                <a:lumMod val="75000"/>
              </a:schemeClr>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8" y="1004760"/>
            <a:ext cx="3858900"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Tipo de vehículo</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555844"/>
            <a:ext cx="5248725" cy="3587655"/>
          </a:xfrm>
          <a:prstGeom prst="rect">
            <a:avLst/>
          </a:prstGeom>
        </p:spPr>
        <p:txBody>
          <a:bodyPr spcFirstLastPara="1" wrap="square" lIns="91425" tIns="91425" rIns="91425" bIns="91425" anchor="t" anchorCtr="0">
            <a:noAutofit/>
          </a:bodyPr>
          <a:lstStyle/>
          <a:p>
            <a:pPr marL="285750" lvl="0" indent="-285750" algn="l" rtl="0">
              <a:lnSpc>
                <a:spcPct val="100000"/>
              </a:lnSpc>
              <a:spcBef>
                <a:spcPts val="0"/>
              </a:spcBef>
              <a:spcAft>
                <a:spcPts val="0"/>
              </a:spcAft>
              <a:buFont typeface="Arial" panose="020B0604020202020204" pitchFamily="34" charset="0"/>
              <a:buChar char="•"/>
            </a:pPr>
            <a:r>
              <a:rPr lang="es-MX" sz="1400">
                <a:solidFill>
                  <a:schemeClr val="tx1">
                    <a:lumMod val="75000"/>
                  </a:schemeClr>
                </a:solidFill>
              </a:rPr>
              <a:t>Si el </a:t>
            </a:r>
            <a:r>
              <a:rPr lang="es-MX" sz="1400" b="1">
                <a:solidFill>
                  <a:schemeClr val="tx1">
                    <a:lumMod val="75000"/>
                  </a:schemeClr>
                </a:solidFill>
              </a:rPr>
              <a:t>tipo de vehículo </a:t>
            </a:r>
            <a:r>
              <a:rPr lang="es-MX" sz="1400">
                <a:solidFill>
                  <a:schemeClr val="tx1">
                    <a:lumMod val="75000"/>
                  </a:schemeClr>
                </a:solidFill>
              </a:rPr>
              <a:t>es igual a camiones (clave 02) entonces el valor del campo clasificación del catálogo de marca tipo debe ser </a:t>
            </a:r>
            <a:r>
              <a:rPr lang="es-MX" sz="1400" b="1">
                <a:solidFill>
                  <a:schemeClr val="tx1">
                    <a:lumMod val="75000"/>
                  </a:schemeClr>
                </a:solidFill>
              </a:rPr>
              <a:t>igual</a:t>
            </a:r>
            <a:r>
              <a:rPr lang="es-MX" sz="1400">
                <a:solidFill>
                  <a:schemeClr val="tx1">
                    <a:lumMod val="75000"/>
                  </a:schemeClr>
                </a:solidFill>
              </a:rPr>
              <a:t> a camión.</a:t>
            </a: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8736700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sp>
        <p:nvSpPr>
          <p:cNvPr id="1035" name="Google Shape;1035;p39"/>
          <p:cNvSpPr txBox="1">
            <a:spLocks noGrp="1"/>
          </p:cNvSpPr>
          <p:nvPr>
            <p:ph type="title"/>
          </p:nvPr>
        </p:nvSpPr>
        <p:spPr>
          <a:xfrm>
            <a:off x="2765855" y="1513450"/>
            <a:ext cx="3666000" cy="3957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tx1">
                    <a:lumMod val="75000"/>
                  </a:schemeClr>
                </a:solidFill>
              </a:rPr>
              <a:t>Emisión</a:t>
            </a:r>
            <a:endParaRPr sz="1400">
              <a:solidFill>
                <a:schemeClr val="tx1">
                  <a:lumMod val="75000"/>
                </a:schemeClr>
              </a:solidFill>
            </a:endParaRPr>
          </a:p>
        </p:txBody>
      </p:sp>
      <p:sp>
        <p:nvSpPr>
          <p:cNvPr id="1036" name="Google Shape;1036;p39"/>
          <p:cNvSpPr txBox="1">
            <a:spLocks noGrp="1"/>
          </p:cNvSpPr>
          <p:nvPr>
            <p:ph type="subTitle" idx="1"/>
          </p:nvPr>
        </p:nvSpPr>
        <p:spPr>
          <a:xfrm>
            <a:off x="1214651" y="1924252"/>
            <a:ext cx="6919416" cy="199750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MX" sz="1600">
                <a:solidFill>
                  <a:schemeClr val="tx1">
                    <a:lumMod val="75000"/>
                  </a:schemeClr>
                </a:solidFill>
              </a:rPr>
              <a:t>En este archivo se reportarán las pólizas e incisos que hayan tenido algún movimiento de emisión dentro del periodo de reporte y/o que estuvieron expuestas al menos un día durante el año de reporte.</a:t>
            </a:r>
          </a:p>
        </p:txBody>
      </p:sp>
    </p:spTree>
    <p:extLst>
      <p:ext uri="{BB962C8B-B14F-4D97-AF65-F5344CB8AC3E}">
        <p14:creationId xmlns:p14="http://schemas.microsoft.com/office/powerpoint/2010/main" val="366822721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47"/>
          <p:cNvSpPr txBox="1">
            <a:spLocks noGrp="1"/>
          </p:cNvSpPr>
          <p:nvPr>
            <p:ph type="title"/>
          </p:nvPr>
        </p:nvSpPr>
        <p:spPr>
          <a:xfrm>
            <a:off x="714800" y="1442388"/>
            <a:ext cx="7714800" cy="1458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a:t>Validaciones actuales</a:t>
            </a:r>
            <a:endParaRPr sz="4000"/>
          </a:p>
        </p:txBody>
      </p:sp>
    </p:spTree>
    <p:extLst>
      <p:ext uri="{BB962C8B-B14F-4D97-AF65-F5344CB8AC3E}">
        <p14:creationId xmlns:p14="http://schemas.microsoft.com/office/powerpoint/2010/main" val="321212477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8" y="1004760"/>
            <a:ext cx="5227794"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Unidades expuestas</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555845"/>
            <a:ext cx="5248725" cy="3125338"/>
          </a:xfrm>
          <a:prstGeom prst="rect">
            <a:avLst/>
          </a:prstGeom>
        </p:spPr>
        <p:txBody>
          <a:bodyPr spcFirstLastPara="1" wrap="square" lIns="91425" tIns="91425" rIns="91425" bIns="91425" anchor="t" anchorCtr="0">
            <a:noAutofit/>
          </a:bodyPr>
          <a:lstStyle/>
          <a:p>
            <a:pPr marL="0" indent="0" algn="l">
              <a:lnSpc>
                <a:spcPct val="100000"/>
              </a:lnSpc>
            </a:pPr>
            <a:r>
              <a:rPr lang="es-MX" sz="1400">
                <a:solidFill>
                  <a:schemeClr val="tx1">
                    <a:lumMod val="75000"/>
                  </a:schemeClr>
                </a:solidFill>
              </a:rPr>
              <a:t>Representa la proporción en tiempo que un vehículo estuvo en vigor durante el periodo de reporte.</a:t>
            </a:r>
          </a:p>
          <a:p>
            <a:pPr marL="0" indent="0" algn="l">
              <a:lnSpc>
                <a:spcPct val="100000"/>
              </a:lnSpc>
            </a:pPr>
            <a:r>
              <a:rPr lang="es-MX" sz="1400">
                <a:solidFill>
                  <a:schemeClr val="tx1">
                    <a:lumMod val="75000"/>
                  </a:schemeClr>
                </a:solidFill>
              </a:rPr>
              <a:t>Se deberán considerar cuatro decimales para su registro </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a:solidFill>
                  <a:schemeClr val="tx1">
                    <a:lumMod val="75000"/>
                  </a:schemeClr>
                </a:solidFill>
              </a:rPr>
              <a:t>Si las </a:t>
            </a:r>
            <a:r>
              <a:rPr lang="es-MX" sz="1400" b="1">
                <a:solidFill>
                  <a:schemeClr val="tx1">
                    <a:lumMod val="75000"/>
                  </a:schemeClr>
                </a:solidFill>
              </a:rPr>
              <a:t>unidades expuestas</a:t>
            </a:r>
            <a:r>
              <a:rPr lang="es-MX" sz="1400">
                <a:solidFill>
                  <a:schemeClr val="tx1">
                    <a:lumMod val="75000"/>
                  </a:schemeClr>
                </a:solidFill>
              </a:rPr>
              <a:t> son </a:t>
            </a:r>
            <a:r>
              <a:rPr lang="es-MX" sz="1400" b="1">
                <a:solidFill>
                  <a:schemeClr val="tx1">
                    <a:lumMod val="75000"/>
                  </a:schemeClr>
                </a:solidFill>
              </a:rPr>
              <a:t>mayores</a:t>
            </a:r>
            <a:r>
              <a:rPr lang="es-MX" sz="1400">
                <a:solidFill>
                  <a:schemeClr val="tx1">
                    <a:lumMod val="75000"/>
                  </a:schemeClr>
                </a:solidFill>
              </a:rPr>
              <a:t> a 0.0014, el estatus es </a:t>
            </a:r>
            <a:r>
              <a:rPr lang="es-MX" sz="1400" b="1">
                <a:solidFill>
                  <a:schemeClr val="tx1">
                    <a:lumMod val="75000"/>
                  </a:schemeClr>
                </a:solidFill>
              </a:rPr>
              <a:t>distinto</a:t>
            </a:r>
            <a:r>
              <a:rPr lang="es-MX" sz="1400">
                <a:solidFill>
                  <a:schemeClr val="tx1">
                    <a:lumMod val="75000"/>
                  </a:schemeClr>
                </a:solidFill>
              </a:rPr>
              <a:t> a Cancelado desde Origen (clave 03 y 07) y la cobertura es </a:t>
            </a:r>
            <a:r>
              <a:rPr lang="es-MX" sz="1400" b="1">
                <a:solidFill>
                  <a:schemeClr val="tx1">
                    <a:lumMod val="75000"/>
                  </a:schemeClr>
                </a:solidFill>
              </a:rPr>
              <a:t>distinto</a:t>
            </a:r>
            <a:r>
              <a:rPr lang="es-MX" sz="1400">
                <a:solidFill>
                  <a:schemeClr val="tx1">
                    <a:lumMod val="75000"/>
                  </a:schemeClr>
                </a:solidFill>
              </a:rPr>
              <a:t> de otras coberturas (clave 99) entonces la prima devengada es </a:t>
            </a:r>
            <a:r>
              <a:rPr lang="es-MX" sz="1400" b="1">
                <a:solidFill>
                  <a:schemeClr val="tx1">
                    <a:lumMod val="75000"/>
                  </a:schemeClr>
                </a:solidFill>
              </a:rPr>
              <a:t>distinta</a:t>
            </a:r>
            <a:r>
              <a:rPr lang="es-MX" sz="1400">
                <a:solidFill>
                  <a:schemeClr val="tx1">
                    <a:lumMod val="75000"/>
                  </a:schemeClr>
                </a:solidFill>
              </a:rPr>
              <a:t> a 0.</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r>
              <a:rPr lang="es-MX" sz="1400">
                <a:solidFill>
                  <a:schemeClr val="tx1">
                    <a:lumMod val="75000"/>
                  </a:schemeClr>
                </a:solidFill>
              </a:rPr>
              <a:t>Si la póliza estuvo vigente en el período de reporte entonces las </a:t>
            </a:r>
            <a:r>
              <a:rPr lang="es-MX" sz="1400" b="1">
                <a:solidFill>
                  <a:schemeClr val="tx1">
                    <a:lumMod val="75000"/>
                  </a:schemeClr>
                </a:solidFill>
              </a:rPr>
              <a:t>unidades expuestas</a:t>
            </a:r>
            <a:r>
              <a:rPr lang="es-MX" sz="1400">
                <a:solidFill>
                  <a:schemeClr val="tx1">
                    <a:lumMod val="75000"/>
                  </a:schemeClr>
                </a:solidFill>
              </a:rPr>
              <a:t> deben ser </a:t>
            </a:r>
            <a:r>
              <a:rPr lang="es-MX" sz="1400" b="1">
                <a:solidFill>
                  <a:schemeClr val="tx1">
                    <a:lumMod val="75000"/>
                  </a:schemeClr>
                </a:solidFill>
              </a:rPr>
              <a:t>distinta</a:t>
            </a:r>
            <a:r>
              <a:rPr lang="es-MX" sz="1400">
                <a:solidFill>
                  <a:schemeClr val="tx1">
                    <a:lumMod val="75000"/>
                  </a:schemeClr>
                </a:solidFill>
              </a:rPr>
              <a:t> a 0.</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79689986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8" y="1004760"/>
            <a:ext cx="5227794"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Prima emitida</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555844"/>
            <a:ext cx="5248725" cy="3587655"/>
          </a:xfrm>
          <a:prstGeom prst="rect">
            <a:avLst/>
          </a:prstGeom>
        </p:spPr>
        <p:txBody>
          <a:bodyPr spcFirstLastPara="1" wrap="square" lIns="91425" tIns="91425" rIns="91425" bIns="91425" anchor="t" anchorCtr="0">
            <a:noAutofit/>
          </a:bodyPr>
          <a:lstStyle/>
          <a:p>
            <a:pPr marL="0" lvl="0" indent="0" algn="just" rtl="0">
              <a:lnSpc>
                <a:spcPct val="100000"/>
              </a:lnSpc>
              <a:spcBef>
                <a:spcPts val="0"/>
              </a:spcBef>
              <a:spcAft>
                <a:spcPts val="0"/>
              </a:spcAft>
            </a:pPr>
            <a:r>
              <a:rPr lang="es-MX" sz="1400">
                <a:solidFill>
                  <a:schemeClr val="tx1">
                    <a:lumMod val="75000"/>
                  </a:schemeClr>
                </a:solidFill>
              </a:rPr>
              <a:t>Se debe reportar el monto total de la prima neta, correspondiente a los documentos expedidos durante el periodo de reporte, más endosos de aumento, menos endosos de disminución y cancelaciones.</a:t>
            </a:r>
            <a:endParaRPr lang="es-ES"/>
          </a:p>
          <a:p>
            <a:pPr marL="0" lvl="0" indent="0" algn="l" rtl="0">
              <a:lnSpc>
                <a:spcPct val="100000"/>
              </a:lnSpc>
              <a:spcBef>
                <a:spcPts val="0"/>
              </a:spcBef>
              <a:spcAft>
                <a:spcPts val="0"/>
              </a:spcAft>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a:solidFill>
                  <a:schemeClr val="tx1">
                    <a:lumMod val="75000"/>
                  </a:schemeClr>
                </a:solidFill>
              </a:rPr>
              <a:t>Si la </a:t>
            </a:r>
            <a:r>
              <a:rPr lang="es-MX" sz="1400" b="1">
                <a:solidFill>
                  <a:schemeClr val="tx1">
                    <a:lumMod val="75000"/>
                  </a:schemeClr>
                </a:solidFill>
              </a:rPr>
              <a:t>prima emitida </a:t>
            </a:r>
            <a:r>
              <a:rPr lang="es-MX" sz="1400">
                <a:solidFill>
                  <a:schemeClr val="tx1">
                    <a:lumMod val="75000"/>
                  </a:schemeClr>
                </a:solidFill>
              </a:rPr>
              <a:t>es </a:t>
            </a:r>
            <a:r>
              <a:rPr lang="es-MX" sz="1400" b="1">
                <a:solidFill>
                  <a:schemeClr val="tx1">
                    <a:lumMod val="75000"/>
                  </a:schemeClr>
                </a:solidFill>
              </a:rPr>
              <a:t>diferente</a:t>
            </a:r>
            <a:r>
              <a:rPr lang="es-MX" sz="1400">
                <a:solidFill>
                  <a:schemeClr val="tx1">
                    <a:lumMod val="75000"/>
                  </a:schemeClr>
                </a:solidFill>
              </a:rPr>
              <a:t> de 0, la fecha de emisión es </a:t>
            </a:r>
            <a:r>
              <a:rPr lang="es-MX" sz="1400" b="1">
                <a:solidFill>
                  <a:schemeClr val="tx1">
                    <a:lumMod val="75000"/>
                  </a:schemeClr>
                </a:solidFill>
              </a:rPr>
              <a:t>igual</a:t>
            </a:r>
            <a:r>
              <a:rPr lang="es-MX" sz="1400">
                <a:solidFill>
                  <a:schemeClr val="tx1">
                    <a:lumMod val="75000"/>
                  </a:schemeClr>
                </a:solidFill>
              </a:rPr>
              <a:t> al año de reporte y la moneda es nacional entonces el estatus es </a:t>
            </a:r>
            <a:r>
              <a:rPr lang="es-MX" sz="1400" b="1">
                <a:solidFill>
                  <a:schemeClr val="tx1">
                    <a:lumMod val="75000"/>
                  </a:schemeClr>
                </a:solidFill>
              </a:rPr>
              <a:t>distinto</a:t>
            </a:r>
            <a:r>
              <a:rPr lang="es-MX" sz="1400">
                <a:solidFill>
                  <a:schemeClr val="tx1">
                    <a:lumMod val="75000"/>
                  </a:schemeClr>
                </a:solidFill>
              </a:rPr>
              <a:t> a cancelado desde origen (clave 03 y 07).</a:t>
            </a: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25078620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txBox="1">
            <a:spLocks noGrp="1"/>
          </p:cNvSpPr>
          <p:nvPr>
            <p:ph type="title"/>
          </p:nvPr>
        </p:nvSpPr>
        <p:spPr>
          <a:xfrm>
            <a:off x="713232" y="385724"/>
            <a:ext cx="7717500"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Growth</a:t>
            </a:r>
            <a:endParaRPr/>
          </a:p>
        </p:txBody>
      </p:sp>
      <p:grpSp>
        <p:nvGrpSpPr>
          <p:cNvPr id="1365" name="Google Shape;1365;p48"/>
          <p:cNvGrpSpPr/>
          <p:nvPr/>
        </p:nvGrpSpPr>
        <p:grpSpPr>
          <a:xfrm>
            <a:off x="6949498" y="2768618"/>
            <a:ext cx="1938276" cy="2372625"/>
            <a:chOff x="1411475" y="323425"/>
            <a:chExt cx="311650" cy="381500"/>
          </a:xfrm>
        </p:grpSpPr>
        <p:sp>
          <p:nvSpPr>
            <p:cNvPr id="1366" name="Google Shape;1366;p48"/>
            <p:cNvSpPr/>
            <p:nvPr/>
          </p:nvSpPr>
          <p:spPr>
            <a:xfrm>
              <a:off x="1548150" y="616725"/>
              <a:ext cx="38300" cy="88200"/>
            </a:xfrm>
            <a:custGeom>
              <a:avLst/>
              <a:gdLst/>
              <a:ahLst/>
              <a:cxnLst/>
              <a:rect l="l" t="t" r="r" b="b"/>
              <a:pathLst>
                <a:path w="1532" h="3528" extrusionOk="0">
                  <a:moveTo>
                    <a:pt x="1" y="1"/>
                  </a:moveTo>
                  <a:lnTo>
                    <a:pt x="1" y="3527"/>
                  </a:lnTo>
                  <a:lnTo>
                    <a:pt x="1532" y="3527"/>
                  </a:lnTo>
                  <a:lnTo>
                    <a:pt x="15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8"/>
            <p:cNvSpPr/>
            <p:nvPr/>
          </p:nvSpPr>
          <p:spPr>
            <a:xfrm>
              <a:off x="1567250" y="616725"/>
              <a:ext cx="19200" cy="88200"/>
            </a:xfrm>
            <a:custGeom>
              <a:avLst/>
              <a:gdLst/>
              <a:ahLst/>
              <a:cxnLst/>
              <a:rect l="l" t="t" r="r" b="b"/>
              <a:pathLst>
                <a:path w="768" h="3528" extrusionOk="0">
                  <a:moveTo>
                    <a:pt x="733" y="1"/>
                  </a:moveTo>
                  <a:lnTo>
                    <a:pt x="0" y="730"/>
                  </a:lnTo>
                  <a:lnTo>
                    <a:pt x="0" y="3527"/>
                  </a:lnTo>
                  <a:lnTo>
                    <a:pt x="768" y="3527"/>
                  </a:lnTo>
                  <a:lnTo>
                    <a:pt x="768" y="1"/>
                  </a:lnTo>
                  <a:close/>
                </a:path>
              </a:pathLst>
            </a:custGeom>
            <a:solidFill>
              <a:srgbClr val="DAD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8"/>
            <p:cNvSpPr/>
            <p:nvPr/>
          </p:nvSpPr>
          <p:spPr>
            <a:xfrm>
              <a:off x="1411475" y="323425"/>
              <a:ext cx="311650" cy="311550"/>
            </a:xfrm>
            <a:custGeom>
              <a:avLst/>
              <a:gdLst/>
              <a:ahLst/>
              <a:cxnLst/>
              <a:rect l="l" t="t" r="r" b="b"/>
              <a:pathLst>
                <a:path w="12466" h="12462" extrusionOk="0">
                  <a:moveTo>
                    <a:pt x="6231" y="1"/>
                  </a:moveTo>
                  <a:lnTo>
                    <a:pt x="1" y="6231"/>
                  </a:lnTo>
                  <a:lnTo>
                    <a:pt x="6231" y="12462"/>
                  </a:lnTo>
                  <a:lnTo>
                    <a:pt x="12465" y="6231"/>
                  </a:lnTo>
                  <a:lnTo>
                    <a:pt x="6231" y="1"/>
                  </a:lnTo>
                  <a:close/>
                </a:path>
              </a:pathLst>
            </a:custGeom>
            <a:solidFill>
              <a:srgbClr val="FFD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8"/>
            <p:cNvSpPr/>
            <p:nvPr/>
          </p:nvSpPr>
          <p:spPr>
            <a:xfrm>
              <a:off x="1428175" y="340525"/>
              <a:ext cx="278250" cy="277425"/>
            </a:xfrm>
            <a:custGeom>
              <a:avLst/>
              <a:gdLst/>
              <a:ahLst/>
              <a:cxnLst/>
              <a:rect l="l" t="t" r="r" b="b"/>
              <a:pathLst>
                <a:path w="11130" h="11097" extrusionOk="0">
                  <a:moveTo>
                    <a:pt x="5563" y="404"/>
                  </a:moveTo>
                  <a:lnTo>
                    <a:pt x="10707" y="5547"/>
                  </a:lnTo>
                  <a:lnTo>
                    <a:pt x="5563" y="10690"/>
                  </a:lnTo>
                  <a:lnTo>
                    <a:pt x="424" y="5547"/>
                  </a:lnTo>
                  <a:lnTo>
                    <a:pt x="5563" y="404"/>
                  </a:lnTo>
                  <a:close/>
                  <a:moveTo>
                    <a:pt x="5565" y="1"/>
                  </a:moveTo>
                  <a:cubicBezTo>
                    <a:pt x="5522" y="1"/>
                    <a:pt x="5479" y="17"/>
                    <a:pt x="5446" y="50"/>
                  </a:cubicBezTo>
                  <a:lnTo>
                    <a:pt x="65" y="5431"/>
                  </a:lnTo>
                  <a:cubicBezTo>
                    <a:pt x="0" y="5496"/>
                    <a:pt x="0" y="5602"/>
                    <a:pt x="65" y="5668"/>
                  </a:cubicBezTo>
                  <a:lnTo>
                    <a:pt x="5446" y="11045"/>
                  </a:lnTo>
                  <a:cubicBezTo>
                    <a:pt x="5477" y="11079"/>
                    <a:pt x="5522" y="11096"/>
                    <a:pt x="5563" y="11096"/>
                  </a:cubicBezTo>
                  <a:cubicBezTo>
                    <a:pt x="5608" y="11096"/>
                    <a:pt x="5649" y="11079"/>
                    <a:pt x="5683" y="11045"/>
                  </a:cubicBezTo>
                  <a:lnTo>
                    <a:pt x="11064" y="5668"/>
                  </a:lnTo>
                  <a:cubicBezTo>
                    <a:pt x="11129" y="5602"/>
                    <a:pt x="11129" y="5496"/>
                    <a:pt x="11064" y="5431"/>
                  </a:cubicBezTo>
                  <a:lnTo>
                    <a:pt x="5683" y="50"/>
                  </a:lnTo>
                  <a:cubicBezTo>
                    <a:pt x="5651" y="17"/>
                    <a:pt x="5608" y="1"/>
                    <a:pt x="5565" y="1"/>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8"/>
            <p:cNvSpPr/>
            <p:nvPr/>
          </p:nvSpPr>
          <p:spPr>
            <a:xfrm>
              <a:off x="1567250" y="340450"/>
              <a:ext cx="139175" cy="277500"/>
            </a:xfrm>
            <a:custGeom>
              <a:avLst/>
              <a:gdLst/>
              <a:ahLst/>
              <a:cxnLst/>
              <a:rect l="l" t="t" r="r" b="b"/>
              <a:pathLst>
                <a:path w="5567" h="11100" extrusionOk="0">
                  <a:moveTo>
                    <a:pt x="0" y="1"/>
                  </a:moveTo>
                  <a:lnTo>
                    <a:pt x="0" y="407"/>
                  </a:lnTo>
                  <a:lnTo>
                    <a:pt x="5144" y="5550"/>
                  </a:lnTo>
                  <a:lnTo>
                    <a:pt x="0" y="10693"/>
                  </a:lnTo>
                  <a:lnTo>
                    <a:pt x="0" y="11099"/>
                  </a:lnTo>
                  <a:cubicBezTo>
                    <a:pt x="45" y="11099"/>
                    <a:pt x="86" y="11082"/>
                    <a:pt x="120" y="11048"/>
                  </a:cubicBezTo>
                  <a:lnTo>
                    <a:pt x="5501" y="5671"/>
                  </a:lnTo>
                  <a:cubicBezTo>
                    <a:pt x="5566" y="5605"/>
                    <a:pt x="5566" y="5499"/>
                    <a:pt x="5501" y="5434"/>
                  </a:cubicBezTo>
                  <a:lnTo>
                    <a:pt x="120" y="53"/>
                  </a:lnTo>
                  <a:cubicBezTo>
                    <a:pt x="86" y="18"/>
                    <a:pt x="45" y="1"/>
                    <a:pt x="0" y="1"/>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1567250" y="323425"/>
              <a:ext cx="155875" cy="311550"/>
            </a:xfrm>
            <a:custGeom>
              <a:avLst/>
              <a:gdLst/>
              <a:ahLst/>
              <a:cxnLst/>
              <a:rect l="l" t="t" r="r" b="b"/>
              <a:pathLst>
                <a:path w="6235" h="12462" extrusionOk="0">
                  <a:moveTo>
                    <a:pt x="0" y="7163"/>
                  </a:moveTo>
                  <a:lnTo>
                    <a:pt x="0" y="8092"/>
                  </a:lnTo>
                  <a:cubicBezTo>
                    <a:pt x="158" y="7952"/>
                    <a:pt x="368" y="7865"/>
                    <a:pt x="595" y="7865"/>
                  </a:cubicBezTo>
                  <a:lnTo>
                    <a:pt x="912" y="7865"/>
                  </a:lnTo>
                  <a:cubicBezTo>
                    <a:pt x="1094" y="7865"/>
                    <a:pt x="1246" y="7714"/>
                    <a:pt x="1246" y="7528"/>
                  </a:cubicBezTo>
                  <a:lnTo>
                    <a:pt x="1246" y="7498"/>
                  </a:lnTo>
                  <a:cubicBezTo>
                    <a:pt x="1246" y="7315"/>
                    <a:pt x="1094" y="7163"/>
                    <a:pt x="912" y="7163"/>
                  </a:cubicBezTo>
                  <a:close/>
                  <a:moveTo>
                    <a:pt x="0" y="1088"/>
                  </a:moveTo>
                  <a:lnTo>
                    <a:pt x="0" y="3087"/>
                  </a:lnTo>
                  <a:cubicBezTo>
                    <a:pt x="17" y="3084"/>
                    <a:pt x="34" y="3084"/>
                    <a:pt x="52" y="3084"/>
                  </a:cubicBezTo>
                  <a:cubicBezTo>
                    <a:pt x="145" y="3084"/>
                    <a:pt x="231" y="3128"/>
                    <a:pt x="282" y="3204"/>
                  </a:cubicBezTo>
                  <a:lnTo>
                    <a:pt x="998" y="4236"/>
                  </a:lnTo>
                  <a:cubicBezTo>
                    <a:pt x="1057" y="4322"/>
                    <a:pt x="1063" y="4435"/>
                    <a:pt x="1015" y="4525"/>
                  </a:cubicBezTo>
                  <a:cubicBezTo>
                    <a:pt x="967" y="4618"/>
                    <a:pt x="871" y="4676"/>
                    <a:pt x="768" y="4676"/>
                  </a:cubicBezTo>
                  <a:lnTo>
                    <a:pt x="317" y="4676"/>
                  </a:lnTo>
                  <a:lnTo>
                    <a:pt x="317" y="5041"/>
                  </a:lnTo>
                  <a:cubicBezTo>
                    <a:pt x="317" y="5313"/>
                    <a:pt x="193" y="5557"/>
                    <a:pt x="0" y="5722"/>
                  </a:cubicBezTo>
                  <a:lnTo>
                    <a:pt x="0" y="6603"/>
                  </a:lnTo>
                  <a:lnTo>
                    <a:pt x="912" y="6603"/>
                  </a:lnTo>
                  <a:cubicBezTo>
                    <a:pt x="1404" y="6603"/>
                    <a:pt x="1806" y="7006"/>
                    <a:pt x="1806" y="7498"/>
                  </a:cubicBezTo>
                  <a:lnTo>
                    <a:pt x="1806" y="7528"/>
                  </a:lnTo>
                  <a:cubicBezTo>
                    <a:pt x="1806" y="8024"/>
                    <a:pt x="1404" y="8422"/>
                    <a:pt x="912" y="8422"/>
                  </a:cubicBezTo>
                  <a:lnTo>
                    <a:pt x="595" y="8422"/>
                  </a:lnTo>
                  <a:cubicBezTo>
                    <a:pt x="413" y="8422"/>
                    <a:pt x="261" y="8574"/>
                    <a:pt x="261" y="8760"/>
                  </a:cubicBezTo>
                  <a:lnTo>
                    <a:pt x="261" y="9190"/>
                  </a:lnTo>
                  <a:cubicBezTo>
                    <a:pt x="261" y="9338"/>
                    <a:pt x="148" y="9459"/>
                    <a:pt x="0" y="9469"/>
                  </a:cubicBezTo>
                  <a:lnTo>
                    <a:pt x="0" y="11374"/>
                  </a:lnTo>
                  <a:lnTo>
                    <a:pt x="5144" y="6231"/>
                  </a:lnTo>
                  <a:lnTo>
                    <a:pt x="0" y="1088"/>
                  </a:lnTo>
                  <a:close/>
                  <a:moveTo>
                    <a:pt x="0" y="1"/>
                  </a:moveTo>
                  <a:lnTo>
                    <a:pt x="0" y="682"/>
                  </a:lnTo>
                  <a:cubicBezTo>
                    <a:pt x="45" y="682"/>
                    <a:pt x="86" y="699"/>
                    <a:pt x="120" y="734"/>
                  </a:cubicBezTo>
                  <a:lnTo>
                    <a:pt x="5501" y="6115"/>
                  </a:lnTo>
                  <a:cubicBezTo>
                    <a:pt x="5566" y="6180"/>
                    <a:pt x="5566" y="6286"/>
                    <a:pt x="5501" y="6352"/>
                  </a:cubicBezTo>
                  <a:lnTo>
                    <a:pt x="120" y="11729"/>
                  </a:lnTo>
                  <a:cubicBezTo>
                    <a:pt x="86" y="11763"/>
                    <a:pt x="45" y="11780"/>
                    <a:pt x="0" y="11780"/>
                  </a:cubicBezTo>
                  <a:lnTo>
                    <a:pt x="0" y="12462"/>
                  </a:lnTo>
                  <a:lnTo>
                    <a:pt x="6234" y="6231"/>
                  </a:lnTo>
                  <a:lnTo>
                    <a:pt x="0" y="1"/>
                  </a:lnTo>
                  <a:close/>
                </a:path>
              </a:pathLst>
            </a:custGeom>
            <a:solidFill>
              <a:srgbClr val="DCBB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1567250" y="400500"/>
              <a:ext cx="45175" cy="159650"/>
            </a:xfrm>
            <a:custGeom>
              <a:avLst/>
              <a:gdLst/>
              <a:ahLst/>
              <a:cxnLst/>
              <a:rect l="l" t="t" r="r" b="b"/>
              <a:pathLst>
                <a:path w="1807" h="6386" extrusionOk="0">
                  <a:moveTo>
                    <a:pt x="52" y="1"/>
                  </a:moveTo>
                  <a:cubicBezTo>
                    <a:pt x="34" y="1"/>
                    <a:pt x="17" y="1"/>
                    <a:pt x="0" y="4"/>
                  </a:cubicBezTo>
                  <a:lnTo>
                    <a:pt x="0" y="2639"/>
                  </a:lnTo>
                  <a:cubicBezTo>
                    <a:pt x="193" y="2474"/>
                    <a:pt x="317" y="2230"/>
                    <a:pt x="317" y="1958"/>
                  </a:cubicBezTo>
                  <a:lnTo>
                    <a:pt x="317" y="1593"/>
                  </a:lnTo>
                  <a:lnTo>
                    <a:pt x="768" y="1593"/>
                  </a:lnTo>
                  <a:cubicBezTo>
                    <a:pt x="871" y="1593"/>
                    <a:pt x="967" y="1535"/>
                    <a:pt x="1015" y="1442"/>
                  </a:cubicBezTo>
                  <a:cubicBezTo>
                    <a:pt x="1063" y="1352"/>
                    <a:pt x="1057" y="1239"/>
                    <a:pt x="998" y="1153"/>
                  </a:cubicBezTo>
                  <a:lnTo>
                    <a:pt x="282" y="121"/>
                  </a:lnTo>
                  <a:cubicBezTo>
                    <a:pt x="231" y="45"/>
                    <a:pt x="145" y="1"/>
                    <a:pt x="52" y="1"/>
                  </a:cubicBezTo>
                  <a:close/>
                  <a:moveTo>
                    <a:pt x="0" y="3520"/>
                  </a:moveTo>
                  <a:lnTo>
                    <a:pt x="0" y="4080"/>
                  </a:lnTo>
                  <a:lnTo>
                    <a:pt x="912" y="4080"/>
                  </a:lnTo>
                  <a:cubicBezTo>
                    <a:pt x="1094" y="4080"/>
                    <a:pt x="1246" y="4232"/>
                    <a:pt x="1246" y="4415"/>
                  </a:cubicBezTo>
                  <a:lnTo>
                    <a:pt x="1246" y="4445"/>
                  </a:lnTo>
                  <a:cubicBezTo>
                    <a:pt x="1246" y="4631"/>
                    <a:pt x="1094" y="4782"/>
                    <a:pt x="912" y="4782"/>
                  </a:cubicBezTo>
                  <a:lnTo>
                    <a:pt x="595" y="4782"/>
                  </a:lnTo>
                  <a:cubicBezTo>
                    <a:pt x="368" y="4782"/>
                    <a:pt x="158" y="4869"/>
                    <a:pt x="0" y="5009"/>
                  </a:cubicBezTo>
                  <a:lnTo>
                    <a:pt x="0" y="6386"/>
                  </a:lnTo>
                  <a:cubicBezTo>
                    <a:pt x="148" y="6376"/>
                    <a:pt x="261" y="6255"/>
                    <a:pt x="261" y="6107"/>
                  </a:cubicBezTo>
                  <a:lnTo>
                    <a:pt x="261" y="5677"/>
                  </a:lnTo>
                  <a:cubicBezTo>
                    <a:pt x="261" y="5491"/>
                    <a:pt x="413" y="5339"/>
                    <a:pt x="595" y="5339"/>
                  </a:cubicBezTo>
                  <a:lnTo>
                    <a:pt x="912" y="5339"/>
                  </a:lnTo>
                  <a:cubicBezTo>
                    <a:pt x="1404" y="5339"/>
                    <a:pt x="1806" y="4941"/>
                    <a:pt x="1806" y="4445"/>
                  </a:cubicBezTo>
                  <a:lnTo>
                    <a:pt x="1806" y="4415"/>
                  </a:lnTo>
                  <a:cubicBezTo>
                    <a:pt x="1806" y="3923"/>
                    <a:pt x="1404" y="3520"/>
                    <a:pt x="912" y="3520"/>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1526225" y="400500"/>
              <a:ext cx="86200" cy="159650"/>
            </a:xfrm>
            <a:custGeom>
              <a:avLst/>
              <a:gdLst/>
              <a:ahLst/>
              <a:cxnLst/>
              <a:rect l="l" t="t" r="r" b="b"/>
              <a:pathLst>
                <a:path w="3448" h="6386" extrusionOk="0">
                  <a:moveTo>
                    <a:pt x="1693" y="1"/>
                  </a:moveTo>
                  <a:cubicBezTo>
                    <a:pt x="1603" y="1"/>
                    <a:pt x="1518" y="45"/>
                    <a:pt x="1462" y="121"/>
                  </a:cubicBezTo>
                  <a:lnTo>
                    <a:pt x="750" y="1153"/>
                  </a:lnTo>
                  <a:cubicBezTo>
                    <a:pt x="692" y="1239"/>
                    <a:pt x="685" y="1352"/>
                    <a:pt x="733" y="1442"/>
                  </a:cubicBezTo>
                  <a:cubicBezTo>
                    <a:pt x="781" y="1535"/>
                    <a:pt x="878" y="1593"/>
                    <a:pt x="981" y="1593"/>
                  </a:cubicBezTo>
                  <a:lnTo>
                    <a:pt x="1397" y="1593"/>
                  </a:lnTo>
                  <a:lnTo>
                    <a:pt x="1397" y="1958"/>
                  </a:lnTo>
                  <a:cubicBezTo>
                    <a:pt x="1397" y="2144"/>
                    <a:pt x="1245" y="2292"/>
                    <a:pt x="1063" y="2292"/>
                  </a:cubicBezTo>
                  <a:lnTo>
                    <a:pt x="894" y="2292"/>
                  </a:lnTo>
                  <a:cubicBezTo>
                    <a:pt x="399" y="2292"/>
                    <a:pt x="0" y="2694"/>
                    <a:pt x="0" y="3186"/>
                  </a:cubicBezTo>
                  <a:cubicBezTo>
                    <a:pt x="0" y="3681"/>
                    <a:pt x="399" y="4080"/>
                    <a:pt x="894" y="4080"/>
                  </a:cubicBezTo>
                  <a:lnTo>
                    <a:pt x="2553" y="4080"/>
                  </a:lnTo>
                  <a:cubicBezTo>
                    <a:pt x="2735" y="4080"/>
                    <a:pt x="2887" y="4232"/>
                    <a:pt x="2887" y="4415"/>
                  </a:cubicBezTo>
                  <a:lnTo>
                    <a:pt x="2887" y="4445"/>
                  </a:lnTo>
                  <a:cubicBezTo>
                    <a:pt x="2887" y="4631"/>
                    <a:pt x="2735" y="4782"/>
                    <a:pt x="2553" y="4782"/>
                  </a:cubicBezTo>
                  <a:lnTo>
                    <a:pt x="2236" y="4782"/>
                  </a:lnTo>
                  <a:cubicBezTo>
                    <a:pt x="1745" y="4782"/>
                    <a:pt x="1342" y="5182"/>
                    <a:pt x="1342" y="5677"/>
                  </a:cubicBezTo>
                  <a:lnTo>
                    <a:pt x="1342" y="6107"/>
                  </a:lnTo>
                  <a:cubicBezTo>
                    <a:pt x="1342" y="6262"/>
                    <a:pt x="1469" y="6386"/>
                    <a:pt x="1624" y="6386"/>
                  </a:cubicBezTo>
                  <a:cubicBezTo>
                    <a:pt x="1779" y="6386"/>
                    <a:pt x="1902" y="6262"/>
                    <a:pt x="1902" y="6107"/>
                  </a:cubicBezTo>
                  <a:lnTo>
                    <a:pt x="1902" y="5677"/>
                  </a:lnTo>
                  <a:cubicBezTo>
                    <a:pt x="1902" y="5491"/>
                    <a:pt x="2054" y="5339"/>
                    <a:pt x="2236" y="5339"/>
                  </a:cubicBezTo>
                  <a:lnTo>
                    <a:pt x="2553" y="5339"/>
                  </a:lnTo>
                  <a:cubicBezTo>
                    <a:pt x="3045" y="5339"/>
                    <a:pt x="3447" y="4941"/>
                    <a:pt x="3447" y="4445"/>
                  </a:cubicBezTo>
                  <a:lnTo>
                    <a:pt x="3447" y="4415"/>
                  </a:lnTo>
                  <a:cubicBezTo>
                    <a:pt x="3447" y="3923"/>
                    <a:pt x="3045" y="3520"/>
                    <a:pt x="2553" y="3520"/>
                  </a:cubicBezTo>
                  <a:lnTo>
                    <a:pt x="894" y="3520"/>
                  </a:lnTo>
                  <a:cubicBezTo>
                    <a:pt x="708" y="3520"/>
                    <a:pt x="557" y="3372"/>
                    <a:pt x="557" y="3186"/>
                  </a:cubicBezTo>
                  <a:cubicBezTo>
                    <a:pt x="557" y="3004"/>
                    <a:pt x="708" y="2852"/>
                    <a:pt x="894" y="2852"/>
                  </a:cubicBezTo>
                  <a:lnTo>
                    <a:pt x="1063" y="2852"/>
                  </a:lnTo>
                  <a:cubicBezTo>
                    <a:pt x="1555" y="2852"/>
                    <a:pt x="1958" y="2450"/>
                    <a:pt x="1958" y="1958"/>
                  </a:cubicBezTo>
                  <a:lnTo>
                    <a:pt x="1958" y="1593"/>
                  </a:lnTo>
                  <a:lnTo>
                    <a:pt x="2409" y="1593"/>
                  </a:lnTo>
                  <a:cubicBezTo>
                    <a:pt x="2512" y="1593"/>
                    <a:pt x="2608" y="1535"/>
                    <a:pt x="2656" y="1442"/>
                  </a:cubicBezTo>
                  <a:cubicBezTo>
                    <a:pt x="2704" y="1352"/>
                    <a:pt x="2698" y="1239"/>
                    <a:pt x="2639" y="1153"/>
                  </a:cubicBezTo>
                  <a:lnTo>
                    <a:pt x="1923" y="121"/>
                  </a:lnTo>
                  <a:cubicBezTo>
                    <a:pt x="1872" y="45"/>
                    <a:pt x="1786" y="1"/>
                    <a:pt x="1693" y="1"/>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 name="Google Shape;1374;p48"/>
          <p:cNvSpPr txBox="1">
            <a:spLocks noGrp="1"/>
          </p:cNvSpPr>
          <p:nvPr>
            <p:ph type="subTitle" idx="1"/>
          </p:nvPr>
        </p:nvSpPr>
        <p:spPr>
          <a:xfrm>
            <a:off x="5290900" y="1979922"/>
            <a:ext cx="1828800" cy="64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Font typeface="Arial"/>
              <a:buNone/>
            </a:pPr>
            <a:r>
              <a:rPr lang="en"/>
              <a:t>Expected income for 2021</a:t>
            </a:r>
            <a:endParaRPr/>
          </a:p>
        </p:txBody>
      </p:sp>
      <p:sp>
        <p:nvSpPr>
          <p:cNvPr id="1375" name="Google Shape;1375;p48"/>
          <p:cNvSpPr txBox="1">
            <a:spLocks noGrp="1"/>
          </p:cNvSpPr>
          <p:nvPr>
            <p:ph type="subTitle" idx="2"/>
          </p:nvPr>
        </p:nvSpPr>
        <p:spPr>
          <a:xfrm>
            <a:off x="720739" y="3834325"/>
            <a:ext cx="4147500" cy="576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To modify this graph, click on it, follow the link, change the data and paste the resulting graph here</a:t>
            </a:r>
            <a:endParaRPr/>
          </a:p>
        </p:txBody>
      </p:sp>
      <p:sp>
        <p:nvSpPr>
          <p:cNvPr id="1376" name="Google Shape;1376;p48"/>
          <p:cNvSpPr txBox="1">
            <a:spLocks noGrp="1"/>
          </p:cNvSpPr>
          <p:nvPr>
            <p:ph type="subTitle" idx="3"/>
          </p:nvPr>
        </p:nvSpPr>
        <p:spPr>
          <a:xfrm>
            <a:off x="5286377" y="3359276"/>
            <a:ext cx="1828800" cy="64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Font typeface="Arial"/>
              <a:buNone/>
            </a:pPr>
            <a:r>
              <a:rPr lang="en"/>
              <a:t>New employees next year</a:t>
            </a:r>
            <a:endParaRPr/>
          </a:p>
        </p:txBody>
      </p:sp>
      <p:sp>
        <p:nvSpPr>
          <p:cNvPr id="22" name="Google Shape;1035;p39">
            <a:extLst>
              <a:ext uri="{FF2B5EF4-FFF2-40B4-BE49-F238E27FC236}">
                <a16:creationId xmlns:a16="http://schemas.microsoft.com/office/drawing/2014/main" id="{677E801B-C212-4064-B610-024C43A5A461}"/>
              </a:ext>
            </a:extLst>
          </p:cNvPr>
          <p:cNvSpPr txBox="1">
            <a:spLocks/>
          </p:cNvSpPr>
          <p:nvPr/>
        </p:nvSpPr>
        <p:spPr>
          <a:xfrm>
            <a:off x="813945" y="1576079"/>
            <a:ext cx="7503091" cy="183099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1pPr>
            <a:lvl2pPr marR="0" lvl="1"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2pPr>
            <a:lvl3pPr marR="0" lvl="2"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3pPr>
            <a:lvl4pPr marR="0" lvl="3"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4pPr>
            <a:lvl5pPr marR="0" lvl="4"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5pPr>
            <a:lvl6pPr marR="0" lvl="5"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6pPr>
            <a:lvl7pPr marR="0" lvl="6"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7pPr>
            <a:lvl8pPr marR="0" lvl="7"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8pPr>
            <a:lvl9pPr marR="0" lvl="8"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9pPr>
          </a:lstStyle>
          <a:p>
            <a:pPr algn="ctr"/>
            <a:r>
              <a:rPr lang="es-MX" sz="4400">
                <a:solidFill>
                  <a:schemeClr val="tx1">
                    <a:lumMod val="75000"/>
                  </a:schemeClr>
                </a:solidFill>
              </a:rPr>
              <a:t>Validaciones nuevas</a:t>
            </a:r>
            <a:endParaRPr lang="es-MX" sz="3600">
              <a:solidFill>
                <a:schemeClr val="tx1">
                  <a:lumMod val="75000"/>
                </a:schemeClr>
              </a:solidFill>
            </a:endParaRPr>
          </a:p>
        </p:txBody>
      </p:sp>
    </p:spTree>
    <p:extLst>
      <p:ext uri="{BB962C8B-B14F-4D97-AF65-F5344CB8AC3E}">
        <p14:creationId xmlns:p14="http://schemas.microsoft.com/office/powerpoint/2010/main" val="36075977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7" y="1004760"/>
            <a:ext cx="6646787"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Prima devengada acumulada</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555844"/>
            <a:ext cx="5248725" cy="3275463"/>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pPr>
            <a:r>
              <a:rPr lang="es-MX" sz="1400">
                <a:solidFill>
                  <a:schemeClr val="tx1">
                    <a:lumMod val="75000"/>
                  </a:schemeClr>
                </a:solidFill>
              </a:rPr>
              <a:t>Se debe reportar la parte proporcional de la prima emitida que corresponde al periodo transcurrido a la fecha de cierre del ejercicio.</a:t>
            </a:r>
          </a:p>
          <a:p>
            <a:pPr marL="0" lvl="0" indent="0" algn="l" rtl="0">
              <a:lnSpc>
                <a:spcPct val="100000"/>
              </a:lnSpc>
              <a:spcBef>
                <a:spcPts val="0"/>
              </a:spcBef>
              <a:spcAft>
                <a:spcPts val="0"/>
              </a:spcAft>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r>
              <a:rPr lang="es-MX" sz="1400">
                <a:solidFill>
                  <a:schemeClr val="tx1">
                    <a:lumMod val="75000"/>
                  </a:schemeClr>
                </a:solidFill>
              </a:rPr>
              <a:t>Si la moneda es nacional entonces la </a:t>
            </a:r>
            <a:r>
              <a:rPr lang="es-MX" sz="1400" b="1">
                <a:solidFill>
                  <a:schemeClr val="tx1">
                    <a:lumMod val="75000"/>
                  </a:schemeClr>
                </a:solidFill>
              </a:rPr>
              <a:t>Prima devengada acumulada </a:t>
            </a:r>
            <a:r>
              <a:rPr lang="es-MX" sz="1400">
                <a:solidFill>
                  <a:schemeClr val="tx1">
                    <a:lumMod val="75000"/>
                  </a:schemeClr>
                </a:solidFill>
              </a:rPr>
              <a:t>debe ser </a:t>
            </a:r>
            <a:r>
              <a:rPr lang="es-MX" sz="1400" b="1">
                <a:solidFill>
                  <a:schemeClr val="tx1">
                    <a:lumMod val="75000"/>
                  </a:schemeClr>
                </a:solidFill>
              </a:rPr>
              <a:t>mayor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0.</a:t>
            </a: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44317940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7" y="1004760"/>
            <a:ext cx="6496475"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Prima devengada acumulada</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555844"/>
            <a:ext cx="5347811" cy="3275463"/>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a:solidFill>
                  <a:schemeClr val="tx1">
                    <a:lumMod val="75000"/>
                  </a:schemeClr>
                </a:solidFill>
              </a:rPr>
              <a:t>Si el estatus es </a:t>
            </a:r>
            <a:r>
              <a:rPr lang="es-MX" sz="1400" b="1">
                <a:solidFill>
                  <a:schemeClr val="tx1">
                    <a:lumMod val="75000"/>
                  </a:schemeClr>
                </a:solidFill>
              </a:rPr>
              <a:t>igual</a:t>
            </a:r>
            <a:r>
              <a:rPr lang="es-MX" sz="1400">
                <a:solidFill>
                  <a:schemeClr val="tx1">
                    <a:lumMod val="75000"/>
                  </a:schemeClr>
                </a:solidFill>
              </a:rPr>
              <a:t> a Póliza Vigente (clave 1) y el año fecha de emisión es </a:t>
            </a:r>
            <a:r>
              <a:rPr lang="es-MX" sz="1400" b="1">
                <a:solidFill>
                  <a:schemeClr val="tx1">
                    <a:lumMod val="75000"/>
                  </a:schemeClr>
                </a:solidFill>
              </a:rPr>
              <a:t>igual</a:t>
            </a:r>
            <a:r>
              <a:rPr lang="es-MX" sz="1400">
                <a:solidFill>
                  <a:schemeClr val="tx1">
                    <a:lumMod val="75000"/>
                  </a:schemeClr>
                </a:solidFill>
              </a:rPr>
              <a:t> a año de reporte entonces la </a:t>
            </a:r>
            <a:r>
              <a:rPr lang="es-MX" sz="1400" b="1">
                <a:solidFill>
                  <a:schemeClr val="tx1">
                    <a:lumMod val="75000"/>
                  </a:schemeClr>
                </a:solidFill>
              </a:rPr>
              <a:t>Prima devengada acumulada </a:t>
            </a:r>
            <a:r>
              <a:rPr lang="es-MX" sz="1400">
                <a:solidFill>
                  <a:schemeClr val="tx1">
                    <a:lumMod val="75000"/>
                  </a:schemeClr>
                </a:solidFill>
              </a:rPr>
              <a:t>debe ser </a:t>
            </a:r>
            <a:r>
              <a:rPr lang="es-MX" sz="1400" b="1">
                <a:solidFill>
                  <a:schemeClr val="tx1">
                    <a:lumMod val="75000"/>
                  </a:schemeClr>
                </a:solidFill>
              </a:rPr>
              <a:t>menor</a:t>
            </a:r>
            <a:r>
              <a:rPr lang="es-MX" sz="1400">
                <a:solidFill>
                  <a:schemeClr val="tx1">
                    <a:lumMod val="75000"/>
                  </a:schemeClr>
                </a:solidFill>
              </a:rPr>
              <a:t> a la prima emitida.</a:t>
            </a:r>
          </a:p>
          <a:p>
            <a:pPr marL="285750" lvl="0" indent="-285750" algn="l" rtl="0">
              <a:lnSpc>
                <a:spcPct val="100000"/>
              </a:lnSpc>
              <a:spcBef>
                <a:spcPts val="0"/>
              </a:spcBef>
              <a:spcAft>
                <a:spcPts val="0"/>
              </a:spcAft>
              <a:buFont typeface="Arial" panose="020B0604020202020204" pitchFamily="34" charset="0"/>
              <a:buChar char="•"/>
            </a:pPr>
            <a:endParaRPr lang="es-MX" sz="1400" b="1">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cxnSp>
        <p:nvCxnSpPr>
          <p:cNvPr id="432" name="Conector recto 431">
            <a:extLst>
              <a:ext uri="{FF2B5EF4-FFF2-40B4-BE49-F238E27FC236}">
                <a16:creationId xmlns:a16="http://schemas.microsoft.com/office/drawing/2014/main" id="{DFA07E07-289C-4C81-ADF9-7E90E0C67259}"/>
              </a:ext>
            </a:extLst>
          </p:cNvPr>
          <p:cNvCxnSpPr>
            <a:cxnSpLocks/>
          </p:cNvCxnSpPr>
          <p:nvPr/>
        </p:nvCxnSpPr>
        <p:spPr>
          <a:xfrm>
            <a:off x="694080" y="3128996"/>
            <a:ext cx="537811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3" name="Conector recto 432">
            <a:extLst>
              <a:ext uri="{FF2B5EF4-FFF2-40B4-BE49-F238E27FC236}">
                <a16:creationId xmlns:a16="http://schemas.microsoft.com/office/drawing/2014/main" id="{B8ADC7FE-9D0E-4BA8-9536-7D293F000068}"/>
              </a:ext>
            </a:extLst>
          </p:cNvPr>
          <p:cNvCxnSpPr>
            <a:cxnSpLocks/>
          </p:cNvCxnSpPr>
          <p:nvPr/>
        </p:nvCxnSpPr>
        <p:spPr>
          <a:xfrm>
            <a:off x="2339810" y="2853344"/>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34" name="CuadroTexto 433">
            <a:extLst>
              <a:ext uri="{FF2B5EF4-FFF2-40B4-BE49-F238E27FC236}">
                <a16:creationId xmlns:a16="http://schemas.microsoft.com/office/drawing/2014/main" id="{1D8F495C-0907-4C46-85CF-BF3025B17517}"/>
              </a:ext>
            </a:extLst>
          </p:cNvPr>
          <p:cNvSpPr txBox="1"/>
          <p:nvPr/>
        </p:nvSpPr>
        <p:spPr>
          <a:xfrm>
            <a:off x="2318342" y="3316271"/>
            <a:ext cx="1443791" cy="276999"/>
          </a:xfrm>
          <a:prstGeom prst="rect">
            <a:avLst/>
          </a:prstGeom>
          <a:noFill/>
        </p:spPr>
        <p:txBody>
          <a:bodyPr wrap="square" rtlCol="0">
            <a:spAutoFit/>
          </a:bodyPr>
          <a:lstStyle/>
          <a:p>
            <a:pPr algn="ctr"/>
            <a:r>
              <a:rPr lang="es-MX" sz="1200"/>
              <a:t>Diciembre 2021</a:t>
            </a:r>
          </a:p>
        </p:txBody>
      </p:sp>
      <p:sp>
        <p:nvSpPr>
          <p:cNvPr id="435" name="CuadroTexto 434">
            <a:extLst>
              <a:ext uri="{FF2B5EF4-FFF2-40B4-BE49-F238E27FC236}">
                <a16:creationId xmlns:a16="http://schemas.microsoft.com/office/drawing/2014/main" id="{A0CE02BF-8128-4FF4-998A-4C20B8F7F209}"/>
              </a:ext>
            </a:extLst>
          </p:cNvPr>
          <p:cNvSpPr txBox="1"/>
          <p:nvPr/>
        </p:nvSpPr>
        <p:spPr>
          <a:xfrm>
            <a:off x="1333713" y="3215465"/>
            <a:ext cx="831727" cy="307777"/>
          </a:xfrm>
          <a:prstGeom prst="rect">
            <a:avLst/>
          </a:prstGeom>
          <a:noFill/>
        </p:spPr>
        <p:txBody>
          <a:bodyPr wrap="square" rtlCol="0">
            <a:spAutoFit/>
          </a:bodyPr>
          <a:lstStyle/>
          <a:p>
            <a:pPr algn="ctr"/>
            <a:r>
              <a:rPr lang="es-MX"/>
              <a:t>…</a:t>
            </a:r>
          </a:p>
        </p:txBody>
      </p:sp>
      <p:sp>
        <p:nvSpPr>
          <p:cNvPr id="436" name="CuadroTexto 435">
            <a:extLst>
              <a:ext uri="{FF2B5EF4-FFF2-40B4-BE49-F238E27FC236}">
                <a16:creationId xmlns:a16="http://schemas.microsoft.com/office/drawing/2014/main" id="{B1AB00ED-5D3B-4B7D-85C1-DEDABFFF43E7}"/>
              </a:ext>
            </a:extLst>
          </p:cNvPr>
          <p:cNvSpPr txBox="1"/>
          <p:nvPr/>
        </p:nvSpPr>
        <p:spPr>
          <a:xfrm>
            <a:off x="-63911" y="3318341"/>
            <a:ext cx="1239253" cy="276999"/>
          </a:xfrm>
          <a:prstGeom prst="rect">
            <a:avLst/>
          </a:prstGeom>
          <a:noFill/>
        </p:spPr>
        <p:txBody>
          <a:bodyPr wrap="square" rtlCol="0">
            <a:spAutoFit/>
          </a:bodyPr>
          <a:lstStyle/>
          <a:p>
            <a:pPr algn="ctr"/>
            <a:r>
              <a:rPr lang="es-MX" sz="1200"/>
              <a:t>Marzo 2021</a:t>
            </a:r>
          </a:p>
        </p:txBody>
      </p:sp>
      <p:sp>
        <p:nvSpPr>
          <p:cNvPr id="437" name="CuadroTexto 436">
            <a:extLst>
              <a:ext uri="{FF2B5EF4-FFF2-40B4-BE49-F238E27FC236}">
                <a16:creationId xmlns:a16="http://schemas.microsoft.com/office/drawing/2014/main" id="{63E03F25-CDC4-427C-A25F-D30419CF817D}"/>
              </a:ext>
            </a:extLst>
          </p:cNvPr>
          <p:cNvSpPr txBox="1"/>
          <p:nvPr/>
        </p:nvSpPr>
        <p:spPr>
          <a:xfrm>
            <a:off x="94865" y="2756425"/>
            <a:ext cx="1020220" cy="400110"/>
          </a:xfrm>
          <a:prstGeom prst="rect">
            <a:avLst/>
          </a:prstGeom>
          <a:noFill/>
        </p:spPr>
        <p:txBody>
          <a:bodyPr wrap="square" rtlCol="0">
            <a:spAutoFit/>
          </a:bodyPr>
          <a:lstStyle/>
          <a:p>
            <a:pPr algn="ctr"/>
            <a:r>
              <a:rPr lang="es-MX" sz="1000"/>
              <a:t>Inicio de vigencia</a:t>
            </a:r>
          </a:p>
        </p:txBody>
      </p:sp>
      <p:sp>
        <p:nvSpPr>
          <p:cNvPr id="438" name="CuadroTexto 437">
            <a:extLst>
              <a:ext uri="{FF2B5EF4-FFF2-40B4-BE49-F238E27FC236}">
                <a16:creationId xmlns:a16="http://schemas.microsoft.com/office/drawing/2014/main" id="{C9B10550-0F87-41C8-B9CF-3B453B442DA6}"/>
              </a:ext>
            </a:extLst>
          </p:cNvPr>
          <p:cNvSpPr txBox="1"/>
          <p:nvPr/>
        </p:nvSpPr>
        <p:spPr>
          <a:xfrm>
            <a:off x="4983530" y="2632270"/>
            <a:ext cx="890337" cy="400110"/>
          </a:xfrm>
          <a:prstGeom prst="rect">
            <a:avLst/>
          </a:prstGeom>
          <a:noFill/>
        </p:spPr>
        <p:txBody>
          <a:bodyPr wrap="square" rtlCol="0">
            <a:spAutoFit/>
          </a:bodyPr>
          <a:lstStyle/>
          <a:p>
            <a:pPr algn="ctr"/>
            <a:r>
              <a:rPr lang="es-MX" sz="1000"/>
              <a:t>Fin de vigencia</a:t>
            </a:r>
          </a:p>
        </p:txBody>
      </p:sp>
      <p:cxnSp>
        <p:nvCxnSpPr>
          <p:cNvPr id="439" name="Conector recto 438">
            <a:extLst>
              <a:ext uri="{FF2B5EF4-FFF2-40B4-BE49-F238E27FC236}">
                <a16:creationId xmlns:a16="http://schemas.microsoft.com/office/drawing/2014/main" id="{6B9A0AB0-8008-4B35-B695-5356A97B21DA}"/>
              </a:ext>
            </a:extLst>
          </p:cNvPr>
          <p:cNvCxnSpPr>
            <a:cxnSpLocks/>
          </p:cNvCxnSpPr>
          <p:nvPr/>
        </p:nvCxnSpPr>
        <p:spPr>
          <a:xfrm>
            <a:off x="3671306" y="2925533"/>
            <a:ext cx="0" cy="538778"/>
          </a:xfrm>
          <a:prstGeom prst="line">
            <a:avLst/>
          </a:prstGeom>
        </p:spPr>
        <p:style>
          <a:lnRef idx="1">
            <a:schemeClr val="accent1"/>
          </a:lnRef>
          <a:fillRef idx="0">
            <a:schemeClr val="accent1"/>
          </a:fillRef>
          <a:effectRef idx="0">
            <a:schemeClr val="accent1"/>
          </a:effectRef>
          <a:fontRef idx="minor">
            <a:schemeClr val="tx1"/>
          </a:fontRef>
        </p:style>
      </p:cxnSp>
      <p:cxnSp>
        <p:nvCxnSpPr>
          <p:cNvPr id="440" name="Conector recto 439">
            <a:extLst>
              <a:ext uri="{FF2B5EF4-FFF2-40B4-BE49-F238E27FC236}">
                <a16:creationId xmlns:a16="http://schemas.microsoft.com/office/drawing/2014/main" id="{5B88FA20-79D4-4010-AB1F-00A263808952}"/>
              </a:ext>
            </a:extLst>
          </p:cNvPr>
          <p:cNvCxnSpPr>
            <a:cxnSpLocks/>
          </p:cNvCxnSpPr>
          <p:nvPr/>
        </p:nvCxnSpPr>
        <p:spPr>
          <a:xfrm>
            <a:off x="1056442" y="2785163"/>
            <a:ext cx="0" cy="621633"/>
          </a:xfrm>
          <a:prstGeom prst="line">
            <a:avLst/>
          </a:prstGeom>
        </p:spPr>
        <p:style>
          <a:lnRef idx="1">
            <a:schemeClr val="accent1"/>
          </a:lnRef>
          <a:fillRef idx="0">
            <a:schemeClr val="accent1"/>
          </a:fillRef>
          <a:effectRef idx="0">
            <a:schemeClr val="accent1"/>
          </a:effectRef>
          <a:fontRef idx="minor">
            <a:schemeClr val="tx1"/>
          </a:fontRef>
        </p:style>
      </p:cxnSp>
      <p:sp>
        <p:nvSpPr>
          <p:cNvPr id="441" name="CuadroTexto 440">
            <a:extLst>
              <a:ext uri="{FF2B5EF4-FFF2-40B4-BE49-F238E27FC236}">
                <a16:creationId xmlns:a16="http://schemas.microsoft.com/office/drawing/2014/main" id="{53C5F1C8-9441-4D10-87F8-59335C405113}"/>
              </a:ext>
            </a:extLst>
          </p:cNvPr>
          <p:cNvSpPr txBox="1"/>
          <p:nvPr/>
        </p:nvSpPr>
        <p:spPr>
          <a:xfrm>
            <a:off x="367072" y="3600320"/>
            <a:ext cx="1070811" cy="861774"/>
          </a:xfrm>
          <a:prstGeom prst="rect">
            <a:avLst/>
          </a:prstGeom>
          <a:noFill/>
        </p:spPr>
        <p:txBody>
          <a:bodyPr wrap="square" rtlCol="0">
            <a:spAutoFit/>
          </a:bodyPr>
          <a:lstStyle/>
          <a:p>
            <a:pPr algn="ctr"/>
            <a:r>
              <a:rPr lang="es-MX" sz="1000" b="1"/>
              <a:t>Prima emitida $40,000</a:t>
            </a:r>
          </a:p>
          <a:p>
            <a:pPr algn="ctr"/>
            <a:endParaRPr lang="es-MX" sz="1000" b="1"/>
          </a:p>
          <a:p>
            <a:pPr algn="ctr"/>
            <a:r>
              <a:rPr lang="es-MX" sz="1000" b="1"/>
              <a:t>Prima devengada $0</a:t>
            </a:r>
          </a:p>
        </p:txBody>
      </p:sp>
      <p:cxnSp>
        <p:nvCxnSpPr>
          <p:cNvPr id="442" name="Conector recto 441">
            <a:extLst>
              <a:ext uri="{FF2B5EF4-FFF2-40B4-BE49-F238E27FC236}">
                <a16:creationId xmlns:a16="http://schemas.microsoft.com/office/drawing/2014/main" id="{01850A59-9D03-475A-872F-B86B028002FB}"/>
              </a:ext>
            </a:extLst>
          </p:cNvPr>
          <p:cNvCxnSpPr>
            <a:cxnSpLocks/>
          </p:cNvCxnSpPr>
          <p:nvPr/>
        </p:nvCxnSpPr>
        <p:spPr>
          <a:xfrm>
            <a:off x="4669926" y="2873396"/>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43" name="CuadroTexto 442">
            <a:extLst>
              <a:ext uri="{FF2B5EF4-FFF2-40B4-BE49-F238E27FC236}">
                <a16:creationId xmlns:a16="http://schemas.microsoft.com/office/drawing/2014/main" id="{566A3520-3212-4DB6-8F97-75A164F8679A}"/>
              </a:ext>
            </a:extLst>
          </p:cNvPr>
          <p:cNvSpPr txBox="1"/>
          <p:nvPr/>
        </p:nvSpPr>
        <p:spPr>
          <a:xfrm>
            <a:off x="4624396" y="3360385"/>
            <a:ext cx="1443791" cy="276999"/>
          </a:xfrm>
          <a:prstGeom prst="rect">
            <a:avLst/>
          </a:prstGeom>
          <a:noFill/>
        </p:spPr>
        <p:txBody>
          <a:bodyPr wrap="square" rtlCol="0">
            <a:spAutoFit/>
          </a:bodyPr>
          <a:lstStyle/>
          <a:p>
            <a:pPr algn="ctr"/>
            <a:r>
              <a:rPr lang="es-MX" sz="1200"/>
              <a:t>Marzo 2022</a:t>
            </a:r>
          </a:p>
        </p:txBody>
      </p:sp>
      <p:cxnSp>
        <p:nvCxnSpPr>
          <p:cNvPr id="444" name="Conector recto 443">
            <a:extLst>
              <a:ext uri="{FF2B5EF4-FFF2-40B4-BE49-F238E27FC236}">
                <a16:creationId xmlns:a16="http://schemas.microsoft.com/office/drawing/2014/main" id="{D15FF4FF-EB7B-4B22-A659-A9E28A688B70}"/>
              </a:ext>
            </a:extLst>
          </p:cNvPr>
          <p:cNvCxnSpPr>
            <a:cxnSpLocks/>
          </p:cNvCxnSpPr>
          <p:nvPr/>
        </p:nvCxnSpPr>
        <p:spPr>
          <a:xfrm>
            <a:off x="5845012" y="2825269"/>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45" name="CuadroTexto 444">
            <a:extLst>
              <a:ext uri="{FF2B5EF4-FFF2-40B4-BE49-F238E27FC236}">
                <a16:creationId xmlns:a16="http://schemas.microsoft.com/office/drawing/2014/main" id="{D1AFD551-8385-486E-BDB0-671125B9520B}"/>
              </a:ext>
            </a:extLst>
          </p:cNvPr>
          <p:cNvSpPr txBox="1"/>
          <p:nvPr/>
        </p:nvSpPr>
        <p:spPr>
          <a:xfrm>
            <a:off x="2554961" y="3568296"/>
            <a:ext cx="1098886" cy="1015663"/>
          </a:xfrm>
          <a:prstGeom prst="rect">
            <a:avLst/>
          </a:prstGeom>
          <a:noFill/>
        </p:spPr>
        <p:txBody>
          <a:bodyPr wrap="square" rtlCol="0">
            <a:spAutoFit/>
          </a:bodyPr>
          <a:lstStyle/>
          <a:p>
            <a:pPr algn="ctr"/>
            <a:r>
              <a:rPr lang="es-MX" sz="1000" b="1"/>
              <a:t>Prima emitida $40,000</a:t>
            </a:r>
          </a:p>
          <a:p>
            <a:pPr algn="ctr"/>
            <a:endParaRPr lang="es-MX" sz="1000" b="1"/>
          </a:p>
          <a:p>
            <a:pPr algn="ctr"/>
            <a:r>
              <a:rPr lang="es-MX" sz="1000" b="1"/>
              <a:t>Prima devengada $30,137</a:t>
            </a:r>
          </a:p>
        </p:txBody>
      </p:sp>
      <p:sp>
        <p:nvSpPr>
          <p:cNvPr id="446" name="Rectángulo 445">
            <a:extLst>
              <a:ext uri="{FF2B5EF4-FFF2-40B4-BE49-F238E27FC236}">
                <a16:creationId xmlns:a16="http://schemas.microsoft.com/office/drawing/2014/main" id="{AE02ADFE-31EE-47A6-99E1-772C8C00B61A}"/>
              </a:ext>
            </a:extLst>
          </p:cNvPr>
          <p:cNvSpPr/>
          <p:nvPr/>
        </p:nvSpPr>
        <p:spPr>
          <a:xfrm>
            <a:off x="2438657" y="2538441"/>
            <a:ext cx="1275348" cy="2107607"/>
          </a:xfrm>
          <a:prstGeom prst="rect">
            <a:avLst/>
          </a:prstGeom>
          <a:noFill/>
          <a:ln>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47" name="CuadroTexto 446">
            <a:extLst>
              <a:ext uri="{FF2B5EF4-FFF2-40B4-BE49-F238E27FC236}">
                <a16:creationId xmlns:a16="http://schemas.microsoft.com/office/drawing/2014/main" id="{F585B5E9-30BE-474A-8D84-CD532C35C8DB}"/>
              </a:ext>
            </a:extLst>
          </p:cNvPr>
          <p:cNvSpPr txBox="1"/>
          <p:nvPr/>
        </p:nvSpPr>
        <p:spPr>
          <a:xfrm>
            <a:off x="2664023" y="2525022"/>
            <a:ext cx="890337" cy="400110"/>
          </a:xfrm>
          <a:prstGeom prst="rect">
            <a:avLst/>
          </a:prstGeom>
          <a:noFill/>
        </p:spPr>
        <p:txBody>
          <a:bodyPr wrap="square" rtlCol="0">
            <a:spAutoFit/>
          </a:bodyPr>
          <a:lstStyle/>
          <a:p>
            <a:pPr algn="ctr"/>
            <a:r>
              <a:rPr lang="es-MX" sz="1000" b="1"/>
              <a:t>Póliza en vigor</a:t>
            </a:r>
          </a:p>
        </p:txBody>
      </p:sp>
    </p:spTree>
    <p:extLst>
      <p:ext uri="{BB962C8B-B14F-4D97-AF65-F5344CB8AC3E}">
        <p14:creationId xmlns:p14="http://schemas.microsoft.com/office/powerpoint/2010/main" val="344789781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7" y="1004760"/>
            <a:ext cx="6521527"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Prima devengada acumulada</a:t>
            </a:r>
            <a:endParaRPr sz="2400" b="1">
              <a:solidFill>
                <a:schemeClr val="tx1">
                  <a:lumMod val="75000"/>
                </a:schemeClr>
              </a:solidFill>
            </a:endParaRPr>
          </a:p>
        </p:txBody>
      </p:sp>
      <p:sp>
        <p:nvSpPr>
          <p:cNvPr id="926" name="Google Shape;926;p36"/>
          <p:cNvSpPr txBox="1">
            <a:spLocks noGrp="1"/>
          </p:cNvSpPr>
          <p:nvPr>
            <p:ph type="subTitle" idx="1"/>
          </p:nvPr>
        </p:nvSpPr>
        <p:spPr>
          <a:xfrm>
            <a:off x="213745" y="1518266"/>
            <a:ext cx="5222551" cy="3275463"/>
          </a:xfrm>
          <a:prstGeom prst="rect">
            <a:avLst/>
          </a:prstGeom>
        </p:spPr>
        <p:txBody>
          <a:bodyPr spcFirstLastPara="1" wrap="square" lIns="91425" tIns="91425" rIns="91425" bIns="91425" anchor="t" anchorCtr="0">
            <a:noAutofit/>
          </a:bodyPr>
          <a:lstStyle/>
          <a:p>
            <a:pPr marL="285750" lvl="0" indent="-285750" algn="l" rtl="0">
              <a:lnSpc>
                <a:spcPct val="100000"/>
              </a:lnSpc>
              <a:spcBef>
                <a:spcPts val="0"/>
              </a:spcBef>
              <a:spcAft>
                <a:spcPts val="0"/>
              </a:spcAft>
              <a:buFont typeface="Arial" panose="020B0604020202020204" pitchFamily="34" charset="0"/>
              <a:buChar char="•"/>
            </a:pPr>
            <a:r>
              <a:rPr lang="es-MX" sz="1200">
                <a:solidFill>
                  <a:schemeClr val="tx1">
                    <a:lumMod val="75000"/>
                  </a:schemeClr>
                </a:solidFill>
              </a:rPr>
              <a:t>Si el </a:t>
            </a:r>
            <a:r>
              <a:rPr lang="es-MX" sz="1200" b="1">
                <a:solidFill>
                  <a:schemeClr val="tx1">
                    <a:lumMod val="75000"/>
                  </a:schemeClr>
                </a:solidFill>
              </a:rPr>
              <a:t>estatus</a:t>
            </a:r>
            <a:r>
              <a:rPr lang="es-MX" sz="1200">
                <a:solidFill>
                  <a:schemeClr val="tx1">
                    <a:lumMod val="75000"/>
                  </a:schemeClr>
                </a:solidFill>
              </a:rPr>
              <a:t> es igual a Póliza Vencida (clave 5) entonces la </a:t>
            </a:r>
            <a:r>
              <a:rPr lang="es-MX" sz="1200" b="1">
                <a:solidFill>
                  <a:schemeClr val="tx1">
                    <a:lumMod val="75000"/>
                  </a:schemeClr>
                </a:solidFill>
              </a:rPr>
              <a:t>Prima devengada acumulada</a:t>
            </a:r>
            <a:r>
              <a:rPr lang="es-MX" sz="1200">
                <a:solidFill>
                  <a:schemeClr val="tx1">
                    <a:lumMod val="75000"/>
                  </a:schemeClr>
                </a:solidFill>
              </a:rPr>
              <a:t> debe ser </a:t>
            </a:r>
            <a:r>
              <a:rPr lang="es-MX" sz="1200" b="1">
                <a:solidFill>
                  <a:schemeClr val="tx1">
                    <a:lumMod val="75000"/>
                  </a:schemeClr>
                </a:solidFill>
              </a:rPr>
              <a:t>igual</a:t>
            </a:r>
            <a:r>
              <a:rPr lang="es-MX" sz="1200">
                <a:solidFill>
                  <a:schemeClr val="tx1">
                    <a:lumMod val="75000"/>
                  </a:schemeClr>
                </a:solidFill>
              </a:rPr>
              <a:t> a prima emitida. (Nota: Sumar la prima emitida de años anteriores)</a:t>
            </a:r>
          </a:p>
          <a:p>
            <a:pPr marL="285750" lvl="0" indent="-285750" algn="l" rtl="0">
              <a:lnSpc>
                <a:spcPct val="100000"/>
              </a:lnSpc>
              <a:spcBef>
                <a:spcPts val="0"/>
              </a:spcBef>
              <a:spcAft>
                <a:spcPts val="0"/>
              </a:spcAft>
              <a:buFont typeface="Arial" panose="020B0604020202020204" pitchFamily="34" charset="0"/>
              <a:buChar char="•"/>
            </a:pPr>
            <a:endParaRPr lang="es-MX" sz="12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r>
              <a:rPr lang="es-MX" sz="1200">
                <a:solidFill>
                  <a:schemeClr val="tx1">
                    <a:lumMod val="75000"/>
                  </a:schemeClr>
                </a:solidFill>
              </a:rPr>
              <a:t>Si el </a:t>
            </a:r>
            <a:r>
              <a:rPr lang="es-MX" sz="1200" b="1">
                <a:solidFill>
                  <a:schemeClr val="tx1">
                    <a:lumMod val="75000"/>
                  </a:schemeClr>
                </a:solidFill>
              </a:rPr>
              <a:t>estatus</a:t>
            </a:r>
            <a:r>
              <a:rPr lang="es-MX" sz="1200">
                <a:solidFill>
                  <a:schemeClr val="tx1">
                    <a:lumMod val="75000"/>
                  </a:schemeClr>
                </a:solidFill>
              </a:rPr>
              <a:t> es igual a Póliza Vencida (clave 5) entonces la </a:t>
            </a:r>
            <a:r>
              <a:rPr lang="es-MX" sz="1200" b="1">
                <a:solidFill>
                  <a:schemeClr val="tx1">
                    <a:lumMod val="75000"/>
                  </a:schemeClr>
                </a:solidFill>
              </a:rPr>
              <a:t>Prima devengada acumulada</a:t>
            </a:r>
            <a:r>
              <a:rPr lang="es-MX" sz="1200">
                <a:solidFill>
                  <a:schemeClr val="tx1">
                    <a:lumMod val="75000"/>
                  </a:schemeClr>
                </a:solidFill>
              </a:rPr>
              <a:t> debe ser </a:t>
            </a:r>
            <a:r>
              <a:rPr lang="es-MX" sz="1200" b="1">
                <a:solidFill>
                  <a:schemeClr val="tx1">
                    <a:lumMod val="75000"/>
                  </a:schemeClr>
                </a:solidFill>
              </a:rPr>
              <a:t>mayor</a:t>
            </a:r>
            <a:r>
              <a:rPr lang="es-MX" sz="1200">
                <a:solidFill>
                  <a:schemeClr val="tx1">
                    <a:lumMod val="75000"/>
                  </a:schemeClr>
                </a:solidFill>
              </a:rPr>
              <a:t> o </a:t>
            </a:r>
            <a:r>
              <a:rPr lang="es-MX" sz="1200" b="1">
                <a:solidFill>
                  <a:schemeClr val="tx1">
                    <a:lumMod val="75000"/>
                  </a:schemeClr>
                </a:solidFill>
              </a:rPr>
              <a:t>igual</a:t>
            </a:r>
            <a:r>
              <a:rPr lang="es-MX" sz="1200">
                <a:solidFill>
                  <a:schemeClr val="tx1">
                    <a:lumMod val="75000"/>
                  </a:schemeClr>
                </a:solidFill>
              </a:rPr>
              <a:t> a la prima emitida.</a:t>
            </a:r>
          </a:p>
          <a:p>
            <a:pPr marL="285750" lvl="0" indent="-285750" algn="l" rtl="0">
              <a:lnSpc>
                <a:spcPct val="100000"/>
              </a:lnSpc>
              <a:spcBef>
                <a:spcPts val="0"/>
              </a:spcBef>
              <a:spcAft>
                <a:spcPts val="0"/>
              </a:spcAft>
              <a:buFont typeface="Arial" panose="020B0604020202020204" pitchFamily="34" charset="0"/>
              <a:buChar char="•"/>
            </a:pPr>
            <a:endParaRPr lang="es-MX" sz="12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2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2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2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2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cxnSp>
        <p:nvCxnSpPr>
          <p:cNvPr id="448" name="Conector recto 447">
            <a:extLst>
              <a:ext uri="{FF2B5EF4-FFF2-40B4-BE49-F238E27FC236}">
                <a16:creationId xmlns:a16="http://schemas.microsoft.com/office/drawing/2014/main" id="{CB391933-D38D-4585-8762-34D634FCA6E4}"/>
              </a:ext>
            </a:extLst>
          </p:cNvPr>
          <p:cNvCxnSpPr>
            <a:cxnSpLocks/>
          </p:cNvCxnSpPr>
          <p:nvPr/>
        </p:nvCxnSpPr>
        <p:spPr>
          <a:xfrm>
            <a:off x="570078" y="3589253"/>
            <a:ext cx="537811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9" name="Conector recto 448">
            <a:extLst>
              <a:ext uri="{FF2B5EF4-FFF2-40B4-BE49-F238E27FC236}">
                <a16:creationId xmlns:a16="http://schemas.microsoft.com/office/drawing/2014/main" id="{3991E22D-7C5C-4879-8F3B-DADF6CDC95E4}"/>
              </a:ext>
            </a:extLst>
          </p:cNvPr>
          <p:cNvCxnSpPr>
            <a:cxnSpLocks/>
          </p:cNvCxnSpPr>
          <p:nvPr/>
        </p:nvCxnSpPr>
        <p:spPr>
          <a:xfrm>
            <a:off x="2215808" y="3224305"/>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50" name="CuadroTexto 449">
            <a:extLst>
              <a:ext uri="{FF2B5EF4-FFF2-40B4-BE49-F238E27FC236}">
                <a16:creationId xmlns:a16="http://schemas.microsoft.com/office/drawing/2014/main" id="{041DC1AC-8AF2-4521-8DEB-EDBE3E475325}"/>
              </a:ext>
            </a:extLst>
          </p:cNvPr>
          <p:cNvSpPr txBox="1"/>
          <p:nvPr/>
        </p:nvSpPr>
        <p:spPr>
          <a:xfrm>
            <a:off x="2206246" y="3722951"/>
            <a:ext cx="1443791" cy="261610"/>
          </a:xfrm>
          <a:prstGeom prst="rect">
            <a:avLst/>
          </a:prstGeom>
          <a:noFill/>
        </p:spPr>
        <p:txBody>
          <a:bodyPr wrap="square" rtlCol="0">
            <a:spAutoFit/>
          </a:bodyPr>
          <a:lstStyle/>
          <a:p>
            <a:pPr algn="ctr"/>
            <a:r>
              <a:rPr lang="es-MX" sz="1100"/>
              <a:t>Diciembre 2020</a:t>
            </a:r>
          </a:p>
        </p:txBody>
      </p:sp>
      <p:sp>
        <p:nvSpPr>
          <p:cNvPr id="451" name="CuadroTexto 450">
            <a:extLst>
              <a:ext uri="{FF2B5EF4-FFF2-40B4-BE49-F238E27FC236}">
                <a16:creationId xmlns:a16="http://schemas.microsoft.com/office/drawing/2014/main" id="{5B6F1A7B-1990-480D-AE34-3C9DAB6B1CB4}"/>
              </a:ext>
            </a:extLst>
          </p:cNvPr>
          <p:cNvSpPr txBox="1"/>
          <p:nvPr/>
        </p:nvSpPr>
        <p:spPr>
          <a:xfrm>
            <a:off x="1300839" y="3636823"/>
            <a:ext cx="831727" cy="307777"/>
          </a:xfrm>
          <a:prstGeom prst="rect">
            <a:avLst/>
          </a:prstGeom>
          <a:noFill/>
        </p:spPr>
        <p:txBody>
          <a:bodyPr wrap="square" rtlCol="0">
            <a:spAutoFit/>
          </a:bodyPr>
          <a:lstStyle/>
          <a:p>
            <a:pPr algn="ctr"/>
            <a:r>
              <a:rPr lang="es-MX"/>
              <a:t>…</a:t>
            </a:r>
          </a:p>
        </p:txBody>
      </p:sp>
      <p:sp>
        <p:nvSpPr>
          <p:cNvPr id="452" name="CuadroTexto 451">
            <a:extLst>
              <a:ext uri="{FF2B5EF4-FFF2-40B4-BE49-F238E27FC236}">
                <a16:creationId xmlns:a16="http://schemas.microsoft.com/office/drawing/2014/main" id="{14DD696F-ECE5-4232-8C9B-9353C6C32AC2}"/>
              </a:ext>
            </a:extLst>
          </p:cNvPr>
          <p:cNvSpPr txBox="1"/>
          <p:nvPr/>
        </p:nvSpPr>
        <p:spPr>
          <a:xfrm>
            <a:off x="-137786" y="3306319"/>
            <a:ext cx="1239253" cy="246221"/>
          </a:xfrm>
          <a:prstGeom prst="rect">
            <a:avLst/>
          </a:prstGeom>
          <a:noFill/>
        </p:spPr>
        <p:txBody>
          <a:bodyPr wrap="square" lIns="91440" tIns="45720" rIns="91440" bIns="45720" rtlCol="0" anchor="t">
            <a:spAutoFit/>
          </a:bodyPr>
          <a:lstStyle/>
          <a:p>
            <a:pPr algn="ctr"/>
            <a:r>
              <a:rPr lang="es-MX" sz="1000"/>
              <a:t>Marzo 2020</a:t>
            </a:r>
          </a:p>
        </p:txBody>
      </p:sp>
      <p:sp>
        <p:nvSpPr>
          <p:cNvPr id="453" name="CuadroTexto 452">
            <a:extLst>
              <a:ext uri="{FF2B5EF4-FFF2-40B4-BE49-F238E27FC236}">
                <a16:creationId xmlns:a16="http://schemas.microsoft.com/office/drawing/2014/main" id="{3665374D-23D2-45EA-8625-A69BD6849C66}"/>
              </a:ext>
            </a:extLst>
          </p:cNvPr>
          <p:cNvSpPr txBox="1"/>
          <p:nvPr/>
        </p:nvSpPr>
        <p:spPr>
          <a:xfrm>
            <a:off x="1076824" y="3078963"/>
            <a:ext cx="1020220" cy="400110"/>
          </a:xfrm>
          <a:prstGeom prst="rect">
            <a:avLst/>
          </a:prstGeom>
          <a:noFill/>
        </p:spPr>
        <p:txBody>
          <a:bodyPr wrap="square" rtlCol="0">
            <a:spAutoFit/>
          </a:bodyPr>
          <a:lstStyle/>
          <a:p>
            <a:pPr algn="ctr"/>
            <a:r>
              <a:rPr lang="es-MX" sz="1000"/>
              <a:t>Fin de vigencia</a:t>
            </a:r>
          </a:p>
        </p:txBody>
      </p:sp>
      <p:cxnSp>
        <p:nvCxnSpPr>
          <p:cNvPr id="454" name="Conector recto 453">
            <a:extLst>
              <a:ext uri="{FF2B5EF4-FFF2-40B4-BE49-F238E27FC236}">
                <a16:creationId xmlns:a16="http://schemas.microsoft.com/office/drawing/2014/main" id="{E8CE7448-B514-491C-95E6-4E92C91A9272}"/>
              </a:ext>
            </a:extLst>
          </p:cNvPr>
          <p:cNvCxnSpPr>
            <a:cxnSpLocks/>
          </p:cNvCxnSpPr>
          <p:nvPr/>
        </p:nvCxnSpPr>
        <p:spPr>
          <a:xfrm>
            <a:off x="3547304" y="3248869"/>
            <a:ext cx="0" cy="538778"/>
          </a:xfrm>
          <a:prstGeom prst="line">
            <a:avLst/>
          </a:prstGeom>
        </p:spPr>
        <p:style>
          <a:lnRef idx="1">
            <a:schemeClr val="accent1"/>
          </a:lnRef>
          <a:fillRef idx="0">
            <a:schemeClr val="accent1"/>
          </a:fillRef>
          <a:effectRef idx="0">
            <a:schemeClr val="accent1"/>
          </a:effectRef>
          <a:fontRef idx="minor">
            <a:schemeClr val="tx1"/>
          </a:fontRef>
        </p:style>
      </p:cxnSp>
      <p:cxnSp>
        <p:nvCxnSpPr>
          <p:cNvPr id="455" name="Conector recto 454">
            <a:extLst>
              <a:ext uri="{FF2B5EF4-FFF2-40B4-BE49-F238E27FC236}">
                <a16:creationId xmlns:a16="http://schemas.microsoft.com/office/drawing/2014/main" id="{F0F1B8AA-254C-4270-AD5D-812EC7C317FA}"/>
              </a:ext>
            </a:extLst>
          </p:cNvPr>
          <p:cNvCxnSpPr>
            <a:cxnSpLocks/>
          </p:cNvCxnSpPr>
          <p:nvPr/>
        </p:nvCxnSpPr>
        <p:spPr>
          <a:xfrm>
            <a:off x="932440" y="3173983"/>
            <a:ext cx="0" cy="621633"/>
          </a:xfrm>
          <a:prstGeom prst="line">
            <a:avLst/>
          </a:prstGeom>
        </p:spPr>
        <p:style>
          <a:lnRef idx="1">
            <a:schemeClr val="accent1"/>
          </a:lnRef>
          <a:fillRef idx="0">
            <a:schemeClr val="accent1"/>
          </a:fillRef>
          <a:effectRef idx="0">
            <a:schemeClr val="accent1"/>
          </a:effectRef>
          <a:fontRef idx="minor">
            <a:schemeClr val="tx1"/>
          </a:fontRef>
        </p:style>
      </p:cxnSp>
      <p:sp>
        <p:nvSpPr>
          <p:cNvPr id="456" name="CuadroTexto 455">
            <a:extLst>
              <a:ext uri="{FF2B5EF4-FFF2-40B4-BE49-F238E27FC236}">
                <a16:creationId xmlns:a16="http://schemas.microsoft.com/office/drawing/2014/main" id="{EA1FED27-B42C-4709-BC29-623F5B61CA4E}"/>
              </a:ext>
            </a:extLst>
          </p:cNvPr>
          <p:cNvSpPr txBox="1"/>
          <p:nvPr/>
        </p:nvSpPr>
        <p:spPr>
          <a:xfrm>
            <a:off x="212473" y="3999589"/>
            <a:ext cx="1070811" cy="861774"/>
          </a:xfrm>
          <a:prstGeom prst="rect">
            <a:avLst/>
          </a:prstGeom>
          <a:noFill/>
        </p:spPr>
        <p:txBody>
          <a:bodyPr wrap="square" rtlCol="0">
            <a:spAutoFit/>
          </a:bodyPr>
          <a:lstStyle/>
          <a:p>
            <a:pPr algn="ctr"/>
            <a:r>
              <a:rPr lang="es-MX" sz="1000" b="1"/>
              <a:t>Prima emitida $40,000</a:t>
            </a:r>
          </a:p>
          <a:p>
            <a:pPr algn="ctr"/>
            <a:endParaRPr lang="es-MX" sz="1000" b="1"/>
          </a:p>
          <a:p>
            <a:pPr algn="ctr"/>
            <a:r>
              <a:rPr lang="es-MX" sz="1000" b="1"/>
              <a:t>Prima devengada $0</a:t>
            </a:r>
          </a:p>
        </p:txBody>
      </p:sp>
      <p:cxnSp>
        <p:nvCxnSpPr>
          <p:cNvPr id="457" name="Conector recto 456">
            <a:extLst>
              <a:ext uri="{FF2B5EF4-FFF2-40B4-BE49-F238E27FC236}">
                <a16:creationId xmlns:a16="http://schemas.microsoft.com/office/drawing/2014/main" id="{DF41FF4B-B855-49B2-B15D-97C137A2D2C7}"/>
              </a:ext>
            </a:extLst>
          </p:cNvPr>
          <p:cNvCxnSpPr>
            <a:cxnSpLocks/>
          </p:cNvCxnSpPr>
          <p:nvPr/>
        </p:nvCxnSpPr>
        <p:spPr>
          <a:xfrm>
            <a:off x="4581643" y="3172919"/>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58" name="CuadroTexto 457">
            <a:extLst>
              <a:ext uri="{FF2B5EF4-FFF2-40B4-BE49-F238E27FC236}">
                <a16:creationId xmlns:a16="http://schemas.microsoft.com/office/drawing/2014/main" id="{9759AA19-6299-4B15-8D56-DB083D902C97}"/>
              </a:ext>
            </a:extLst>
          </p:cNvPr>
          <p:cNvSpPr txBox="1"/>
          <p:nvPr/>
        </p:nvSpPr>
        <p:spPr>
          <a:xfrm>
            <a:off x="4432087" y="3294888"/>
            <a:ext cx="1467853" cy="246221"/>
          </a:xfrm>
          <a:prstGeom prst="rect">
            <a:avLst/>
          </a:prstGeom>
          <a:noFill/>
        </p:spPr>
        <p:txBody>
          <a:bodyPr wrap="square" lIns="91440" tIns="45720" rIns="91440" bIns="45720" rtlCol="0" anchor="t">
            <a:spAutoFit/>
          </a:bodyPr>
          <a:lstStyle/>
          <a:p>
            <a:pPr algn="ctr"/>
            <a:r>
              <a:rPr lang="es-MX" sz="1000"/>
              <a:t>Diciembre 2021</a:t>
            </a:r>
          </a:p>
        </p:txBody>
      </p:sp>
      <p:cxnSp>
        <p:nvCxnSpPr>
          <p:cNvPr id="459" name="Conector recto 458">
            <a:extLst>
              <a:ext uri="{FF2B5EF4-FFF2-40B4-BE49-F238E27FC236}">
                <a16:creationId xmlns:a16="http://schemas.microsoft.com/office/drawing/2014/main" id="{E7A00D24-B742-4F83-972A-AF79E55B43E5}"/>
              </a:ext>
            </a:extLst>
          </p:cNvPr>
          <p:cNvCxnSpPr>
            <a:cxnSpLocks/>
          </p:cNvCxnSpPr>
          <p:nvPr/>
        </p:nvCxnSpPr>
        <p:spPr>
          <a:xfrm>
            <a:off x="5768635" y="3041449"/>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60" name="CuadroTexto 459">
            <a:extLst>
              <a:ext uri="{FF2B5EF4-FFF2-40B4-BE49-F238E27FC236}">
                <a16:creationId xmlns:a16="http://schemas.microsoft.com/office/drawing/2014/main" id="{CC29E7D6-2182-42C9-A11D-AA82ABC19A10}"/>
              </a:ext>
            </a:extLst>
          </p:cNvPr>
          <p:cNvSpPr txBox="1"/>
          <p:nvPr/>
        </p:nvSpPr>
        <p:spPr>
          <a:xfrm>
            <a:off x="4632738" y="3685266"/>
            <a:ext cx="1098886" cy="1015663"/>
          </a:xfrm>
          <a:prstGeom prst="rect">
            <a:avLst/>
          </a:prstGeom>
          <a:noFill/>
        </p:spPr>
        <p:txBody>
          <a:bodyPr wrap="square" rtlCol="0">
            <a:spAutoFit/>
          </a:bodyPr>
          <a:lstStyle/>
          <a:p>
            <a:pPr algn="ctr"/>
            <a:r>
              <a:rPr lang="es-MX" sz="1000" b="1"/>
              <a:t>Prima emitida $0</a:t>
            </a:r>
          </a:p>
          <a:p>
            <a:pPr algn="ctr"/>
            <a:endParaRPr lang="es-MX" sz="1000" b="1"/>
          </a:p>
          <a:p>
            <a:pPr algn="ctr"/>
            <a:r>
              <a:rPr lang="es-MX" sz="1000" b="1"/>
              <a:t>Prima devengada $40,000</a:t>
            </a:r>
          </a:p>
        </p:txBody>
      </p:sp>
      <p:sp>
        <p:nvSpPr>
          <p:cNvPr id="461" name="Rectángulo 460">
            <a:extLst>
              <a:ext uri="{FF2B5EF4-FFF2-40B4-BE49-F238E27FC236}">
                <a16:creationId xmlns:a16="http://schemas.microsoft.com/office/drawing/2014/main" id="{ADEFCBD2-5F0A-4AD3-A887-AAE637BDA095}"/>
              </a:ext>
            </a:extLst>
          </p:cNvPr>
          <p:cNvSpPr/>
          <p:nvPr/>
        </p:nvSpPr>
        <p:spPr>
          <a:xfrm>
            <a:off x="4576465" y="2790161"/>
            <a:ext cx="1191253" cy="1964909"/>
          </a:xfrm>
          <a:prstGeom prst="rect">
            <a:avLst/>
          </a:prstGeom>
          <a:noFill/>
          <a:ln>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62" name="CuadroTexto 461">
            <a:extLst>
              <a:ext uri="{FF2B5EF4-FFF2-40B4-BE49-F238E27FC236}">
                <a16:creationId xmlns:a16="http://schemas.microsoft.com/office/drawing/2014/main" id="{4B4EFCC0-C359-4F77-A259-CAA3E2BCFBF2}"/>
              </a:ext>
            </a:extLst>
          </p:cNvPr>
          <p:cNvSpPr txBox="1"/>
          <p:nvPr/>
        </p:nvSpPr>
        <p:spPr>
          <a:xfrm>
            <a:off x="4723941" y="2867887"/>
            <a:ext cx="890337" cy="400110"/>
          </a:xfrm>
          <a:prstGeom prst="rect">
            <a:avLst/>
          </a:prstGeom>
          <a:noFill/>
        </p:spPr>
        <p:txBody>
          <a:bodyPr wrap="square" rtlCol="0">
            <a:spAutoFit/>
          </a:bodyPr>
          <a:lstStyle/>
          <a:p>
            <a:pPr algn="ctr"/>
            <a:r>
              <a:rPr lang="es-MX" sz="1000" b="1"/>
              <a:t>Expirada o terminada</a:t>
            </a:r>
          </a:p>
        </p:txBody>
      </p:sp>
    </p:spTree>
    <p:extLst>
      <p:ext uri="{BB962C8B-B14F-4D97-AF65-F5344CB8AC3E}">
        <p14:creationId xmlns:p14="http://schemas.microsoft.com/office/powerpoint/2010/main" val="371783711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7" y="1004760"/>
            <a:ext cx="6584157"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Prima devengada acumulada</a:t>
            </a:r>
            <a:endParaRPr sz="2400" b="1">
              <a:solidFill>
                <a:schemeClr val="tx1">
                  <a:lumMod val="75000"/>
                </a:schemeClr>
              </a:solidFill>
            </a:endParaRPr>
          </a:p>
        </p:txBody>
      </p:sp>
      <p:sp>
        <p:nvSpPr>
          <p:cNvPr id="926" name="Google Shape;926;p36"/>
          <p:cNvSpPr txBox="1">
            <a:spLocks noGrp="1"/>
          </p:cNvSpPr>
          <p:nvPr>
            <p:ph type="subTitle" idx="1"/>
          </p:nvPr>
        </p:nvSpPr>
        <p:spPr>
          <a:xfrm>
            <a:off x="187890" y="1493214"/>
            <a:ext cx="5624186" cy="3275463"/>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a:solidFill>
                  <a:schemeClr val="tx1">
                    <a:lumMod val="75000"/>
                  </a:schemeClr>
                </a:solidFill>
              </a:rPr>
              <a:t>Si el estatus es </a:t>
            </a:r>
            <a:r>
              <a:rPr lang="es-MX" sz="1400" b="1">
                <a:solidFill>
                  <a:schemeClr val="tx1">
                    <a:lumMod val="75000"/>
                  </a:schemeClr>
                </a:solidFill>
              </a:rPr>
              <a:t>igual</a:t>
            </a:r>
            <a:r>
              <a:rPr lang="es-MX" sz="1400">
                <a:solidFill>
                  <a:schemeClr val="tx1">
                    <a:lumMod val="75000"/>
                  </a:schemeClr>
                </a:solidFill>
              </a:rPr>
              <a:t> a Cancelada durante la Vigencia (clave 4 y 8), Fecha de Emisión es igual al Año de Reporte y la moneda es nacional entonces la </a:t>
            </a:r>
            <a:r>
              <a:rPr lang="es-MX" sz="1400" b="1">
                <a:solidFill>
                  <a:schemeClr val="tx1">
                    <a:lumMod val="75000"/>
                  </a:schemeClr>
                </a:solidFill>
              </a:rPr>
              <a:t>Prima devengada acumulada </a:t>
            </a:r>
            <a:r>
              <a:rPr lang="es-MX" sz="1400">
                <a:solidFill>
                  <a:schemeClr val="tx1">
                    <a:lumMod val="75000"/>
                  </a:schemeClr>
                </a:solidFill>
              </a:rPr>
              <a:t>debe ser </a:t>
            </a:r>
            <a:r>
              <a:rPr lang="es-MX" sz="1400" b="1">
                <a:solidFill>
                  <a:schemeClr val="tx1">
                    <a:lumMod val="75000"/>
                  </a:schemeClr>
                </a:solidFill>
              </a:rPr>
              <a:t>igual</a:t>
            </a:r>
            <a:r>
              <a:rPr lang="es-MX" sz="1400">
                <a:solidFill>
                  <a:schemeClr val="tx1">
                    <a:lumMod val="75000"/>
                  </a:schemeClr>
                </a:solidFill>
              </a:rPr>
              <a:t> a la prima emitida.</a:t>
            </a: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cxnSp>
        <p:nvCxnSpPr>
          <p:cNvPr id="448" name="Conector recto 447">
            <a:extLst>
              <a:ext uri="{FF2B5EF4-FFF2-40B4-BE49-F238E27FC236}">
                <a16:creationId xmlns:a16="http://schemas.microsoft.com/office/drawing/2014/main" id="{09CEB677-E7FD-4F7A-BD12-6C935A2816EB}"/>
              </a:ext>
            </a:extLst>
          </p:cNvPr>
          <p:cNvCxnSpPr>
            <a:cxnSpLocks/>
          </p:cNvCxnSpPr>
          <p:nvPr/>
        </p:nvCxnSpPr>
        <p:spPr>
          <a:xfrm>
            <a:off x="578236" y="3008218"/>
            <a:ext cx="5851721" cy="19871"/>
          </a:xfrm>
          <a:prstGeom prst="line">
            <a:avLst/>
          </a:prstGeom>
        </p:spPr>
        <p:style>
          <a:lnRef idx="1">
            <a:schemeClr val="accent1"/>
          </a:lnRef>
          <a:fillRef idx="0">
            <a:schemeClr val="accent1"/>
          </a:fillRef>
          <a:effectRef idx="0">
            <a:schemeClr val="accent1"/>
          </a:effectRef>
          <a:fontRef idx="minor">
            <a:schemeClr val="tx1"/>
          </a:fontRef>
        </p:style>
      </p:cxnSp>
      <p:cxnSp>
        <p:nvCxnSpPr>
          <p:cNvPr id="449" name="Conector recto 448">
            <a:extLst>
              <a:ext uri="{FF2B5EF4-FFF2-40B4-BE49-F238E27FC236}">
                <a16:creationId xmlns:a16="http://schemas.microsoft.com/office/drawing/2014/main" id="{739A0270-EC75-4E69-A3DE-0410570B74B5}"/>
              </a:ext>
            </a:extLst>
          </p:cNvPr>
          <p:cNvCxnSpPr>
            <a:cxnSpLocks/>
          </p:cNvCxnSpPr>
          <p:nvPr/>
        </p:nvCxnSpPr>
        <p:spPr>
          <a:xfrm>
            <a:off x="2223966" y="2732566"/>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50" name="CuadroTexto 449">
            <a:extLst>
              <a:ext uri="{FF2B5EF4-FFF2-40B4-BE49-F238E27FC236}">
                <a16:creationId xmlns:a16="http://schemas.microsoft.com/office/drawing/2014/main" id="{8B3D7089-9E0C-4488-BA4B-D192B649B830}"/>
              </a:ext>
            </a:extLst>
          </p:cNvPr>
          <p:cNvSpPr txBox="1"/>
          <p:nvPr/>
        </p:nvSpPr>
        <p:spPr>
          <a:xfrm>
            <a:off x="2190467" y="3171430"/>
            <a:ext cx="1443791" cy="261610"/>
          </a:xfrm>
          <a:prstGeom prst="rect">
            <a:avLst/>
          </a:prstGeom>
          <a:noFill/>
        </p:spPr>
        <p:txBody>
          <a:bodyPr wrap="square" rtlCol="0">
            <a:spAutoFit/>
          </a:bodyPr>
          <a:lstStyle/>
          <a:p>
            <a:pPr algn="ctr"/>
            <a:r>
              <a:rPr lang="es-MX" sz="1100"/>
              <a:t>Septiembre 2021</a:t>
            </a:r>
          </a:p>
        </p:txBody>
      </p:sp>
      <p:sp>
        <p:nvSpPr>
          <p:cNvPr id="451" name="CuadroTexto 450">
            <a:extLst>
              <a:ext uri="{FF2B5EF4-FFF2-40B4-BE49-F238E27FC236}">
                <a16:creationId xmlns:a16="http://schemas.microsoft.com/office/drawing/2014/main" id="{69B7448D-56E4-4485-B72F-E5CD77FA7D54}"/>
              </a:ext>
            </a:extLst>
          </p:cNvPr>
          <p:cNvSpPr txBox="1"/>
          <p:nvPr/>
        </p:nvSpPr>
        <p:spPr>
          <a:xfrm>
            <a:off x="1322644" y="3066112"/>
            <a:ext cx="831727" cy="307777"/>
          </a:xfrm>
          <a:prstGeom prst="rect">
            <a:avLst/>
          </a:prstGeom>
          <a:noFill/>
        </p:spPr>
        <p:txBody>
          <a:bodyPr wrap="square" rtlCol="0">
            <a:spAutoFit/>
          </a:bodyPr>
          <a:lstStyle/>
          <a:p>
            <a:pPr algn="ctr"/>
            <a:r>
              <a:rPr lang="es-MX"/>
              <a:t>…</a:t>
            </a:r>
          </a:p>
        </p:txBody>
      </p:sp>
      <p:sp>
        <p:nvSpPr>
          <p:cNvPr id="452" name="CuadroTexto 451">
            <a:extLst>
              <a:ext uri="{FF2B5EF4-FFF2-40B4-BE49-F238E27FC236}">
                <a16:creationId xmlns:a16="http://schemas.microsoft.com/office/drawing/2014/main" id="{7380509B-9135-4011-9193-7D9D06A0E24F}"/>
              </a:ext>
            </a:extLst>
          </p:cNvPr>
          <p:cNvSpPr txBox="1"/>
          <p:nvPr/>
        </p:nvSpPr>
        <p:spPr>
          <a:xfrm>
            <a:off x="0" y="3104538"/>
            <a:ext cx="1239253" cy="261610"/>
          </a:xfrm>
          <a:prstGeom prst="rect">
            <a:avLst/>
          </a:prstGeom>
          <a:noFill/>
        </p:spPr>
        <p:txBody>
          <a:bodyPr wrap="square" rtlCol="0">
            <a:spAutoFit/>
          </a:bodyPr>
          <a:lstStyle/>
          <a:p>
            <a:pPr algn="ctr"/>
            <a:r>
              <a:rPr lang="es-MX" sz="1100" b="1">
                <a:solidFill>
                  <a:srgbClr val="C00000"/>
                </a:solidFill>
              </a:rPr>
              <a:t>Marzo 2021</a:t>
            </a:r>
          </a:p>
        </p:txBody>
      </p:sp>
      <p:sp>
        <p:nvSpPr>
          <p:cNvPr id="453" name="CuadroTexto 452">
            <a:extLst>
              <a:ext uri="{FF2B5EF4-FFF2-40B4-BE49-F238E27FC236}">
                <a16:creationId xmlns:a16="http://schemas.microsoft.com/office/drawing/2014/main" id="{71A36C42-8CFD-45BB-856E-19B16ED1126A}"/>
              </a:ext>
            </a:extLst>
          </p:cNvPr>
          <p:cNvSpPr txBox="1"/>
          <p:nvPr/>
        </p:nvSpPr>
        <p:spPr>
          <a:xfrm>
            <a:off x="262436" y="2572634"/>
            <a:ext cx="1020220" cy="400110"/>
          </a:xfrm>
          <a:prstGeom prst="rect">
            <a:avLst/>
          </a:prstGeom>
          <a:noFill/>
        </p:spPr>
        <p:txBody>
          <a:bodyPr wrap="square" rtlCol="0">
            <a:spAutoFit/>
          </a:bodyPr>
          <a:lstStyle/>
          <a:p>
            <a:pPr algn="ctr"/>
            <a:r>
              <a:rPr lang="es-MX" sz="1000"/>
              <a:t>Inicio de vigencia</a:t>
            </a:r>
          </a:p>
        </p:txBody>
      </p:sp>
      <p:sp>
        <p:nvSpPr>
          <p:cNvPr id="454" name="CuadroTexto 453">
            <a:extLst>
              <a:ext uri="{FF2B5EF4-FFF2-40B4-BE49-F238E27FC236}">
                <a16:creationId xmlns:a16="http://schemas.microsoft.com/office/drawing/2014/main" id="{6E54891C-991C-4E3A-B9F7-B07A520D6CDC}"/>
              </a:ext>
            </a:extLst>
          </p:cNvPr>
          <p:cNvSpPr txBox="1"/>
          <p:nvPr/>
        </p:nvSpPr>
        <p:spPr>
          <a:xfrm>
            <a:off x="5803822" y="2292207"/>
            <a:ext cx="890337" cy="400110"/>
          </a:xfrm>
          <a:prstGeom prst="rect">
            <a:avLst/>
          </a:prstGeom>
          <a:noFill/>
        </p:spPr>
        <p:txBody>
          <a:bodyPr wrap="square" rtlCol="0">
            <a:spAutoFit/>
          </a:bodyPr>
          <a:lstStyle/>
          <a:p>
            <a:pPr algn="ctr"/>
            <a:r>
              <a:rPr lang="es-MX" sz="1000"/>
              <a:t>Fin de vigencia</a:t>
            </a:r>
          </a:p>
        </p:txBody>
      </p:sp>
      <p:cxnSp>
        <p:nvCxnSpPr>
          <p:cNvPr id="455" name="Conector recto 454">
            <a:extLst>
              <a:ext uri="{FF2B5EF4-FFF2-40B4-BE49-F238E27FC236}">
                <a16:creationId xmlns:a16="http://schemas.microsoft.com/office/drawing/2014/main" id="{0BC801D9-59D5-4835-9E0E-9F057DAEDF5D}"/>
              </a:ext>
            </a:extLst>
          </p:cNvPr>
          <p:cNvCxnSpPr>
            <a:cxnSpLocks/>
          </p:cNvCxnSpPr>
          <p:nvPr/>
        </p:nvCxnSpPr>
        <p:spPr>
          <a:xfrm>
            <a:off x="3555462" y="2804755"/>
            <a:ext cx="0" cy="538778"/>
          </a:xfrm>
          <a:prstGeom prst="line">
            <a:avLst/>
          </a:prstGeom>
        </p:spPr>
        <p:style>
          <a:lnRef idx="1">
            <a:schemeClr val="accent1"/>
          </a:lnRef>
          <a:fillRef idx="0">
            <a:schemeClr val="accent1"/>
          </a:fillRef>
          <a:effectRef idx="0">
            <a:schemeClr val="accent1"/>
          </a:effectRef>
          <a:fontRef idx="minor">
            <a:schemeClr val="tx1"/>
          </a:fontRef>
        </p:style>
      </p:cxnSp>
      <p:cxnSp>
        <p:nvCxnSpPr>
          <p:cNvPr id="456" name="Conector recto 455">
            <a:extLst>
              <a:ext uri="{FF2B5EF4-FFF2-40B4-BE49-F238E27FC236}">
                <a16:creationId xmlns:a16="http://schemas.microsoft.com/office/drawing/2014/main" id="{25FF61DF-8E51-4B00-AF77-9C6513684E20}"/>
              </a:ext>
            </a:extLst>
          </p:cNvPr>
          <p:cNvCxnSpPr>
            <a:cxnSpLocks/>
          </p:cNvCxnSpPr>
          <p:nvPr/>
        </p:nvCxnSpPr>
        <p:spPr>
          <a:xfrm>
            <a:off x="1131667" y="2705329"/>
            <a:ext cx="0" cy="621633"/>
          </a:xfrm>
          <a:prstGeom prst="line">
            <a:avLst/>
          </a:prstGeom>
        </p:spPr>
        <p:style>
          <a:lnRef idx="1">
            <a:schemeClr val="accent1"/>
          </a:lnRef>
          <a:fillRef idx="0">
            <a:schemeClr val="accent1"/>
          </a:fillRef>
          <a:effectRef idx="0">
            <a:schemeClr val="accent1"/>
          </a:effectRef>
          <a:fontRef idx="minor">
            <a:schemeClr val="tx1"/>
          </a:fontRef>
        </p:style>
      </p:cxnSp>
      <p:sp>
        <p:nvSpPr>
          <p:cNvPr id="457" name="CuadroTexto 456">
            <a:extLst>
              <a:ext uri="{FF2B5EF4-FFF2-40B4-BE49-F238E27FC236}">
                <a16:creationId xmlns:a16="http://schemas.microsoft.com/office/drawing/2014/main" id="{526F3EAF-7E47-47C7-B69A-05BB80214E87}"/>
              </a:ext>
            </a:extLst>
          </p:cNvPr>
          <p:cNvSpPr txBox="1"/>
          <p:nvPr/>
        </p:nvSpPr>
        <p:spPr>
          <a:xfrm>
            <a:off x="315927" y="3561822"/>
            <a:ext cx="1070811" cy="861774"/>
          </a:xfrm>
          <a:prstGeom prst="rect">
            <a:avLst/>
          </a:prstGeom>
          <a:noFill/>
        </p:spPr>
        <p:txBody>
          <a:bodyPr wrap="square" rtlCol="0">
            <a:spAutoFit/>
          </a:bodyPr>
          <a:lstStyle/>
          <a:p>
            <a:pPr algn="ctr"/>
            <a:r>
              <a:rPr lang="es-MX" sz="1000" b="1"/>
              <a:t>Prima emitida $40,000</a:t>
            </a:r>
          </a:p>
          <a:p>
            <a:pPr algn="ctr"/>
            <a:endParaRPr lang="es-MX" sz="1000" b="1"/>
          </a:p>
          <a:p>
            <a:pPr algn="ctr"/>
            <a:r>
              <a:rPr lang="es-MX" sz="1000" b="1"/>
              <a:t>Prima devengada $0</a:t>
            </a:r>
          </a:p>
        </p:txBody>
      </p:sp>
      <p:cxnSp>
        <p:nvCxnSpPr>
          <p:cNvPr id="458" name="Conector recto 457">
            <a:extLst>
              <a:ext uri="{FF2B5EF4-FFF2-40B4-BE49-F238E27FC236}">
                <a16:creationId xmlns:a16="http://schemas.microsoft.com/office/drawing/2014/main" id="{F66E5E5E-C0D1-4A1F-BDF9-DE837D221844}"/>
              </a:ext>
            </a:extLst>
          </p:cNvPr>
          <p:cNvCxnSpPr>
            <a:cxnSpLocks/>
          </p:cNvCxnSpPr>
          <p:nvPr/>
        </p:nvCxnSpPr>
        <p:spPr>
          <a:xfrm>
            <a:off x="4554082" y="2752618"/>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59" name="CuadroTexto 458">
            <a:extLst>
              <a:ext uri="{FF2B5EF4-FFF2-40B4-BE49-F238E27FC236}">
                <a16:creationId xmlns:a16="http://schemas.microsoft.com/office/drawing/2014/main" id="{483DFBF1-45C8-4A29-813A-372EC521F08D}"/>
              </a:ext>
            </a:extLst>
          </p:cNvPr>
          <p:cNvSpPr txBox="1"/>
          <p:nvPr/>
        </p:nvSpPr>
        <p:spPr>
          <a:xfrm>
            <a:off x="4508552" y="3239607"/>
            <a:ext cx="1443791" cy="261610"/>
          </a:xfrm>
          <a:prstGeom prst="rect">
            <a:avLst/>
          </a:prstGeom>
          <a:noFill/>
        </p:spPr>
        <p:txBody>
          <a:bodyPr wrap="square" rtlCol="0">
            <a:spAutoFit/>
          </a:bodyPr>
          <a:lstStyle/>
          <a:p>
            <a:pPr algn="ctr"/>
            <a:r>
              <a:rPr lang="es-MX" sz="1100"/>
              <a:t>Diciembre 2021</a:t>
            </a:r>
          </a:p>
        </p:txBody>
      </p:sp>
      <p:cxnSp>
        <p:nvCxnSpPr>
          <p:cNvPr id="460" name="Conector recto 459">
            <a:extLst>
              <a:ext uri="{FF2B5EF4-FFF2-40B4-BE49-F238E27FC236}">
                <a16:creationId xmlns:a16="http://schemas.microsoft.com/office/drawing/2014/main" id="{B09B008F-7C93-41DE-B053-168760B6DB49}"/>
              </a:ext>
            </a:extLst>
          </p:cNvPr>
          <p:cNvCxnSpPr>
            <a:cxnSpLocks/>
          </p:cNvCxnSpPr>
          <p:nvPr/>
        </p:nvCxnSpPr>
        <p:spPr>
          <a:xfrm>
            <a:off x="5729168" y="2704491"/>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61" name="CuadroTexto 460">
            <a:extLst>
              <a:ext uri="{FF2B5EF4-FFF2-40B4-BE49-F238E27FC236}">
                <a16:creationId xmlns:a16="http://schemas.microsoft.com/office/drawing/2014/main" id="{D617EF66-CA09-4357-BE91-49EA1A99F2F9}"/>
              </a:ext>
            </a:extLst>
          </p:cNvPr>
          <p:cNvSpPr txBox="1"/>
          <p:nvPr/>
        </p:nvSpPr>
        <p:spPr>
          <a:xfrm>
            <a:off x="4678155" y="3485553"/>
            <a:ext cx="1074045" cy="1015663"/>
          </a:xfrm>
          <a:prstGeom prst="rect">
            <a:avLst/>
          </a:prstGeom>
          <a:noFill/>
        </p:spPr>
        <p:txBody>
          <a:bodyPr wrap="square" rtlCol="0">
            <a:spAutoFit/>
          </a:bodyPr>
          <a:lstStyle/>
          <a:p>
            <a:pPr algn="ctr"/>
            <a:r>
              <a:rPr lang="es-MX" sz="1000" b="1"/>
              <a:t>Prima emitida $20,164</a:t>
            </a:r>
          </a:p>
          <a:p>
            <a:pPr algn="ctr"/>
            <a:endParaRPr lang="es-MX" sz="1000" b="1"/>
          </a:p>
          <a:p>
            <a:pPr algn="ctr"/>
            <a:r>
              <a:rPr lang="es-MX" sz="1000" b="1"/>
              <a:t>Prima devengada </a:t>
            </a:r>
          </a:p>
          <a:p>
            <a:pPr algn="ctr"/>
            <a:r>
              <a:rPr lang="es-MX" sz="1000" b="1"/>
              <a:t>$ 20,164</a:t>
            </a:r>
          </a:p>
        </p:txBody>
      </p:sp>
      <p:sp>
        <p:nvSpPr>
          <p:cNvPr id="462" name="Rectángulo 461">
            <a:extLst>
              <a:ext uri="{FF2B5EF4-FFF2-40B4-BE49-F238E27FC236}">
                <a16:creationId xmlns:a16="http://schemas.microsoft.com/office/drawing/2014/main" id="{7316A977-1D03-4809-8AF6-486B77DAFD66}"/>
              </a:ext>
            </a:extLst>
          </p:cNvPr>
          <p:cNvSpPr/>
          <p:nvPr/>
        </p:nvSpPr>
        <p:spPr>
          <a:xfrm>
            <a:off x="4608813" y="2467627"/>
            <a:ext cx="1275348" cy="2093738"/>
          </a:xfrm>
          <a:prstGeom prst="rect">
            <a:avLst/>
          </a:prstGeom>
          <a:noFill/>
          <a:ln>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63" name="CuadroTexto 462">
            <a:extLst>
              <a:ext uri="{FF2B5EF4-FFF2-40B4-BE49-F238E27FC236}">
                <a16:creationId xmlns:a16="http://schemas.microsoft.com/office/drawing/2014/main" id="{8485E03B-069E-45FD-8619-3C35CEF16598}"/>
              </a:ext>
            </a:extLst>
          </p:cNvPr>
          <p:cNvSpPr txBox="1"/>
          <p:nvPr/>
        </p:nvSpPr>
        <p:spPr>
          <a:xfrm>
            <a:off x="2445329" y="2480703"/>
            <a:ext cx="1014663" cy="400110"/>
          </a:xfrm>
          <a:prstGeom prst="rect">
            <a:avLst/>
          </a:prstGeom>
          <a:noFill/>
        </p:spPr>
        <p:txBody>
          <a:bodyPr wrap="square" rtlCol="0">
            <a:spAutoFit/>
          </a:bodyPr>
          <a:lstStyle/>
          <a:p>
            <a:pPr algn="ctr"/>
            <a:r>
              <a:rPr lang="es-MX" sz="1000" b="1"/>
              <a:t>Cancelación a prorrata</a:t>
            </a:r>
          </a:p>
        </p:txBody>
      </p:sp>
      <p:cxnSp>
        <p:nvCxnSpPr>
          <p:cNvPr id="464" name="Conector recto 463">
            <a:extLst>
              <a:ext uri="{FF2B5EF4-FFF2-40B4-BE49-F238E27FC236}">
                <a16:creationId xmlns:a16="http://schemas.microsoft.com/office/drawing/2014/main" id="{D807633E-B6D3-4254-B706-68701A599199}"/>
              </a:ext>
            </a:extLst>
          </p:cNvPr>
          <p:cNvCxnSpPr>
            <a:cxnSpLocks/>
          </p:cNvCxnSpPr>
          <p:nvPr/>
        </p:nvCxnSpPr>
        <p:spPr>
          <a:xfrm>
            <a:off x="6439031" y="2752619"/>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65" name="CuadroTexto 464">
            <a:extLst>
              <a:ext uri="{FF2B5EF4-FFF2-40B4-BE49-F238E27FC236}">
                <a16:creationId xmlns:a16="http://schemas.microsoft.com/office/drawing/2014/main" id="{EB3928A3-FF23-4B5A-8A2C-F7D5EDB11745}"/>
              </a:ext>
            </a:extLst>
          </p:cNvPr>
          <p:cNvSpPr txBox="1"/>
          <p:nvPr/>
        </p:nvSpPr>
        <p:spPr>
          <a:xfrm>
            <a:off x="4684625" y="2463496"/>
            <a:ext cx="1014663" cy="400110"/>
          </a:xfrm>
          <a:prstGeom prst="rect">
            <a:avLst/>
          </a:prstGeom>
          <a:noFill/>
        </p:spPr>
        <p:txBody>
          <a:bodyPr wrap="square" rtlCol="0">
            <a:spAutoFit/>
          </a:bodyPr>
          <a:lstStyle/>
          <a:p>
            <a:pPr algn="ctr"/>
            <a:r>
              <a:rPr lang="es-MX" sz="1000" b="1"/>
              <a:t>Cancelación a prorrata</a:t>
            </a:r>
          </a:p>
        </p:txBody>
      </p:sp>
    </p:spTree>
    <p:extLst>
      <p:ext uri="{BB962C8B-B14F-4D97-AF65-F5344CB8AC3E}">
        <p14:creationId xmlns:p14="http://schemas.microsoft.com/office/powerpoint/2010/main" val="9646130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934" name="Google Shape;934;p37"/>
          <p:cNvSpPr txBox="1">
            <a:spLocks noGrp="1"/>
          </p:cNvSpPr>
          <p:nvPr>
            <p:ph type="title"/>
          </p:nvPr>
        </p:nvSpPr>
        <p:spPr>
          <a:xfrm>
            <a:off x="713232" y="403213"/>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Story</a:t>
            </a:r>
            <a:endParaRPr/>
          </a:p>
          <a:p>
            <a:pPr marL="0" lvl="0" indent="0" algn="l" rtl="0">
              <a:spcBef>
                <a:spcPts val="0"/>
              </a:spcBef>
              <a:spcAft>
                <a:spcPts val="0"/>
              </a:spcAft>
              <a:buNone/>
            </a:pPr>
            <a:endParaRPr/>
          </a:p>
        </p:txBody>
      </p:sp>
      <p:grpSp>
        <p:nvGrpSpPr>
          <p:cNvPr id="939" name="Google Shape;939;p37"/>
          <p:cNvGrpSpPr/>
          <p:nvPr/>
        </p:nvGrpSpPr>
        <p:grpSpPr>
          <a:xfrm>
            <a:off x="4026244" y="4019798"/>
            <a:ext cx="927735" cy="1123702"/>
            <a:chOff x="5393564" y="872537"/>
            <a:chExt cx="2437559" cy="2952450"/>
          </a:xfrm>
        </p:grpSpPr>
        <p:sp>
          <p:nvSpPr>
            <p:cNvPr id="940" name="Google Shape;940;p37"/>
            <p:cNvSpPr/>
            <p:nvPr/>
          </p:nvSpPr>
          <p:spPr>
            <a:xfrm>
              <a:off x="5393564" y="872537"/>
              <a:ext cx="1425715" cy="2917212"/>
            </a:xfrm>
            <a:custGeom>
              <a:avLst/>
              <a:gdLst/>
              <a:ahLst/>
              <a:cxnLst/>
              <a:rect l="l" t="t" r="r" b="b"/>
              <a:pathLst>
                <a:path w="3965" h="8113" extrusionOk="0">
                  <a:moveTo>
                    <a:pt x="3223" y="0"/>
                  </a:moveTo>
                  <a:cubicBezTo>
                    <a:pt x="2966" y="0"/>
                    <a:pt x="2739" y="173"/>
                    <a:pt x="2677" y="422"/>
                  </a:cubicBezTo>
                  <a:lnTo>
                    <a:pt x="2286" y="1904"/>
                  </a:lnTo>
                  <a:lnTo>
                    <a:pt x="2096" y="2632"/>
                  </a:lnTo>
                  <a:lnTo>
                    <a:pt x="1936" y="3239"/>
                  </a:lnTo>
                  <a:lnTo>
                    <a:pt x="1745" y="3964"/>
                  </a:lnTo>
                  <a:lnTo>
                    <a:pt x="924" y="7101"/>
                  </a:lnTo>
                  <a:lnTo>
                    <a:pt x="272" y="7101"/>
                  </a:lnTo>
                  <a:cubicBezTo>
                    <a:pt x="121" y="7101"/>
                    <a:pt x="0" y="7221"/>
                    <a:pt x="0" y="7372"/>
                  </a:cubicBezTo>
                  <a:lnTo>
                    <a:pt x="0" y="7914"/>
                  </a:lnTo>
                  <a:cubicBezTo>
                    <a:pt x="0" y="7993"/>
                    <a:pt x="37" y="8065"/>
                    <a:pt x="86" y="8113"/>
                  </a:cubicBezTo>
                  <a:cubicBezTo>
                    <a:pt x="54" y="8078"/>
                    <a:pt x="27" y="8029"/>
                    <a:pt x="19" y="7980"/>
                  </a:cubicBezTo>
                  <a:cubicBezTo>
                    <a:pt x="14" y="7963"/>
                    <a:pt x="14" y="7944"/>
                    <a:pt x="14" y="7926"/>
                  </a:cubicBezTo>
                  <a:lnTo>
                    <a:pt x="14" y="7500"/>
                  </a:lnTo>
                  <a:lnTo>
                    <a:pt x="14" y="7381"/>
                  </a:lnTo>
                  <a:cubicBezTo>
                    <a:pt x="14" y="7297"/>
                    <a:pt x="59" y="7217"/>
                    <a:pt x="121" y="7168"/>
                  </a:cubicBezTo>
                  <a:cubicBezTo>
                    <a:pt x="170" y="7133"/>
                    <a:pt x="223" y="7115"/>
                    <a:pt x="285" y="7115"/>
                  </a:cubicBezTo>
                  <a:lnTo>
                    <a:pt x="938" y="7115"/>
                  </a:lnTo>
                  <a:lnTo>
                    <a:pt x="1758" y="3977"/>
                  </a:lnTo>
                  <a:lnTo>
                    <a:pt x="1950" y="3253"/>
                  </a:lnTo>
                  <a:lnTo>
                    <a:pt x="2110" y="2641"/>
                  </a:lnTo>
                  <a:lnTo>
                    <a:pt x="2300" y="1918"/>
                  </a:lnTo>
                  <a:lnTo>
                    <a:pt x="2602" y="768"/>
                  </a:lnTo>
                  <a:lnTo>
                    <a:pt x="2690" y="435"/>
                  </a:lnTo>
                  <a:cubicBezTo>
                    <a:pt x="2735" y="266"/>
                    <a:pt x="2850" y="133"/>
                    <a:pt x="3001" y="62"/>
                  </a:cubicBezTo>
                  <a:cubicBezTo>
                    <a:pt x="3072" y="31"/>
                    <a:pt x="3152" y="9"/>
                    <a:pt x="3237" y="9"/>
                  </a:cubicBezTo>
                  <a:lnTo>
                    <a:pt x="3569" y="9"/>
                  </a:lnTo>
                  <a:cubicBezTo>
                    <a:pt x="3720" y="13"/>
                    <a:pt x="3858" y="70"/>
                    <a:pt x="3964" y="173"/>
                  </a:cubicBezTo>
                  <a:cubicBezTo>
                    <a:pt x="3858" y="62"/>
                    <a:pt x="3712"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7"/>
            <p:cNvSpPr/>
            <p:nvPr/>
          </p:nvSpPr>
          <p:spPr>
            <a:xfrm>
              <a:off x="5398598" y="875414"/>
              <a:ext cx="1423917" cy="2917931"/>
            </a:xfrm>
            <a:custGeom>
              <a:avLst/>
              <a:gdLst/>
              <a:ahLst/>
              <a:cxnLst/>
              <a:rect l="l" t="t" r="r" b="b"/>
              <a:pathLst>
                <a:path w="3960" h="8115" extrusionOk="0">
                  <a:moveTo>
                    <a:pt x="3957" y="176"/>
                  </a:moveTo>
                  <a:lnTo>
                    <a:pt x="3957" y="176"/>
                  </a:lnTo>
                  <a:cubicBezTo>
                    <a:pt x="3958" y="177"/>
                    <a:pt x="3959" y="178"/>
                    <a:pt x="3960" y="179"/>
                  </a:cubicBezTo>
                  <a:cubicBezTo>
                    <a:pt x="3959" y="178"/>
                    <a:pt x="3958" y="177"/>
                    <a:pt x="3957" y="176"/>
                  </a:cubicBezTo>
                  <a:close/>
                  <a:moveTo>
                    <a:pt x="3223" y="1"/>
                  </a:moveTo>
                  <a:cubicBezTo>
                    <a:pt x="3138" y="1"/>
                    <a:pt x="3058" y="23"/>
                    <a:pt x="2987" y="54"/>
                  </a:cubicBezTo>
                  <a:cubicBezTo>
                    <a:pt x="2836" y="125"/>
                    <a:pt x="2721" y="258"/>
                    <a:pt x="2676" y="427"/>
                  </a:cubicBezTo>
                  <a:lnTo>
                    <a:pt x="2588" y="760"/>
                  </a:lnTo>
                  <a:lnTo>
                    <a:pt x="2286" y="1910"/>
                  </a:lnTo>
                  <a:lnTo>
                    <a:pt x="2096" y="2633"/>
                  </a:lnTo>
                  <a:lnTo>
                    <a:pt x="1936" y="3245"/>
                  </a:lnTo>
                  <a:lnTo>
                    <a:pt x="1744" y="3969"/>
                  </a:lnTo>
                  <a:lnTo>
                    <a:pt x="924" y="7107"/>
                  </a:lnTo>
                  <a:lnTo>
                    <a:pt x="271" y="7107"/>
                  </a:lnTo>
                  <a:cubicBezTo>
                    <a:pt x="209" y="7107"/>
                    <a:pt x="156" y="7125"/>
                    <a:pt x="107" y="7160"/>
                  </a:cubicBezTo>
                  <a:cubicBezTo>
                    <a:pt x="45" y="7209"/>
                    <a:pt x="0" y="7289"/>
                    <a:pt x="0" y="7373"/>
                  </a:cubicBezTo>
                  <a:lnTo>
                    <a:pt x="0" y="7492"/>
                  </a:lnTo>
                  <a:lnTo>
                    <a:pt x="0" y="7918"/>
                  </a:lnTo>
                  <a:cubicBezTo>
                    <a:pt x="0" y="7936"/>
                    <a:pt x="0" y="7955"/>
                    <a:pt x="5" y="7972"/>
                  </a:cubicBezTo>
                  <a:cubicBezTo>
                    <a:pt x="13" y="8021"/>
                    <a:pt x="40" y="8070"/>
                    <a:pt x="72" y="8105"/>
                  </a:cubicBezTo>
                  <a:cubicBezTo>
                    <a:pt x="76" y="8110"/>
                    <a:pt x="80" y="8114"/>
                    <a:pt x="84" y="8114"/>
                  </a:cubicBezTo>
                  <a:cubicBezTo>
                    <a:pt x="54" y="8078"/>
                    <a:pt x="27" y="8034"/>
                    <a:pt x="18" y="7985"/>
                  </a:cubicBezTo>
                  <a:cubicBezTo>
                    <a:pt x="13" y="7967"/>
                    <a:pt x="13" y="7950"/>
                    <a:pt x="13" y="7932"/>
                  </a:cubicBezTo>
                  <a:lnTo>
                    <a:pt x="13" y="7506"/>
                  </a:lnTo>
                  <a:lnTo>
                    <a:pt x="13" y="7386"/>
                  </a:lnTo>
                  <a:cubicBezTo>
                    <a:pt x="13" y="7297"/>
                    <a:pt x="58" y="7222"/>
                    <a:pt x="120" y="7173"/>
                  </a:cubicBezTo>
                  <a:cubicBezTo>
                    <a:pt x="164" y="7138"/>
                    <a:pt x="222" y="7119"/>
                    <a:pt x="285" y="7119"/>
                  </a:cubicBezTo>
                  <a:lnTo>
                    <a:pt x="684" y="7119"/>
                  </a:lnTo>
                  <a:lnTo>
                    <a:pt x="937" y="7115"/>
                  </a:lnTo>
                  <a:lnTo>
                    <a:pt x="1758" y="3977"/>
                  </a:lnTo>
                  <a:lnTo>
                    <a:pt x="1949" y="3254"/>
                  </a:lnTo>
                  <a:lnTo>
                    <a:pt x="2108" y="2646"/>
                  </a:lnTo>
                  <a:lnTo>
                    <a:pt x="2299" y="1918"/>
                  </a:lnTo>
                  <a:lnTo>
                    <a:pt x="2602" y="773"/>
                  </a:lnTo>
                  <a:lnTo>
                    <a:pt x="2686" y="435"/>
                  </a:lnTo>
                  <a:cubicBezTo>
                    <a:pt x="2729" y="271"/>
                    <a:pt x="2850" y="134"/>
                    <a:pt x="3001" y="68"/>
                  </a:cubicBezTo>
                  <a:cubicBezTo>
                    <a:pt x="3071" y="32"/>
                    <a:pt x="3151" y="15"/>
                    <a:pt x="3235" y="15"/>
                  </a:cubicBezTo>
                  <a:lnTo>
                    <a:pt x="3564" y="15"/>
                  </a:lnTo>
                  <a:cubicBezTo>
                    <a:pt x="3719" y="15"/>
                    <a:pt x="3855" y="75"/>
                    <a:pt x="3957" y="176"/>
                  </a:cubicBezTo>
                  <a:lnTo>
                    <a:pt x="3957" y="176"/>
                  </a:lnTo>
                  <a:cubicBezTo>
                    <a:pt x="3954" y="172"/>
                    <a:pt x="3954" y="168"/>
                    <a:pt x="3950" y="165"/>
                  </a:cubicBezTo>
                  <a:cubicBezTo>
                    <a:pt x="3844" y="62"/>
                    <a:pt x="3706" y="5"/>
                    <a:pt x="3555"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7"/>
            <p:cNvSpPr/>
            <p:nvPr/>
          </p:nvSpPr>
          <p:spPr>
            <a:xfrm>
              <a:off x="5403272" y="880448"/>
              <a:ext cx="1423917" cy="2917571"/>
            </a:xfrm>
            <a:custGeom>
              <a:avLst/>
              <a:gdLst/>
              <a:ahLst/>
              <a:cxnLst/>
              <a:rect l="l" t="t" r="r" b="b"/>
              <a:pathLst>
                <a:path w="3960" h="8114" extrusionOk="0">
                  <a:moveTo>
                    <a:pt x="3909" y="130"/>
                  </a:moveTo>
                  <a:cubicBezTo>
                    <a:pt x="3922" y="141"/>
                    <a:pt x="3935" y="153"/>
                    <a:pt x="3947" y="165"/>
                  </a:cubicBezTo>
                  <a:cubicBezTo>
                    <a:pt x="3949" y="165"/>
                    <a:pt x="3952" y="166"/>
                    <a:pt x="3954" y="168"/>
                  </a:cubicBezTo>
                  <a:lnTo>
                    <a:pt x="3954" y="168"/>
                  </a:lnTo>
                  <a:cubicBezTo>
                    <a:pt x="3940" y="155"/>
                    <a:pt x="3925" y="142"/>
                    <a:pt x="3909" y="130"/>
                  </a:cubicBezTo>
                  <a:close/>
                  <a:moveTo>
                    <a:pt x="3954" y="168"/>
                  </a:moveTo>
                  <a:cubicBezTo>
                    <a:pt x="3956" y="170"/>
                    <a:pt x="3958" y="171"/>
                    <a:pt x="3959" y="173"/>
                  </a:cubicBezTo>
                  <a:cubicBezTo>
                    <a:pt x="3958" y="171"/>
                    <a:pt x="3956" y="170"/>
                    <a:pt x="3954" y="168"/>
                  </a:cubicBezTo>
                  <a:close/>
                  <a:moveTo>
                    <a:pt x="3222" y="1"/>
                  </a:moveTo>
                  <a:cubicBezTo>
                    <a:pt x="3138" y="1"/>
                    <a:pt x="3058" y="18"/>
                    <a:pt x="2988" y="54"/>
                  </a:cubicBezTo>
                  <a:cubicBezTo>
                    <a:pt x="2837" y="120"/>
                    <a:pt x="2716" y="257"/>
                    <a:pt x="2673" y="421"/>
                  </a:cubicBezTo>
                  <a:lnTo>
                    <a:pt x="2589" y="759"/>
                  </a:lnTo>
                  <a:lnTo>
                    <a:pt x="2286" y="1904"/>
                  </a:lnTo>
                  <a:lnTo>
                    <a:pt x="2095" y="2632"/>
                  </a:lnTo>
                  <a:lnTo>
                    <a:pt x="1936" y="3240"/>
                  </a:lnTo>
                  <a:lnTo>
                    <a:pt x="1745" y="3963"/>
                  </a:lnTo>
                  <a:lnTo>
                    <a:pt x="924" y="7101"/>
                  </a:lnTo>
                  <a:lnTo>
                    <a:pt x="671" y="7105"/>
                  </a:lnTo>
                  <a:lnTo>
                    <a:pt x="272" y="7105"/>
                  </a:lnTo>
                  <a:cubicBezTo>
                    <a:pt x="209" y="7105"/>
                    <a:pt x="151" y="7124"/>
                    <a:pt x="107" y="7159"/>
                  </a:cubicBezTo>
                  <a:cubicBezTo>
                    <a:pt x="45" y="7208"/>
                    <a:pt x="0" y="7283"/>
                    <a:pt x="0" y="7372"/>
                  </a:cubicBezTo>
                  <a:lnTo>
                    <a:pt x="0" y="7492"/>
                  </a:lnTo>
                  <a:lnTo>
                    <a:pt x="0" y="7918"/>
                  </a:lnTo>
                  <a:cubicBezTo>
                    <a:pt x="0" y="7936"/>
                    <a:pt x="0" y="7953"/>
                    <a:pt x="5" y="7971"/>
                  </a:cubicBezTo>
                  <a:cubicBezTo>
                    <a:pt x="14" y="8020"/>
                    <a:pt x="41" y="8064"/>
                    <a:pt x="71" y="8100"/>
                  </a:cubicBezTo>
                  <a:cubicBezTo>
                    <a:pt x="76" y="8105"/>
                    <a:pt x="80" y="8109"/>
                    <a:pt x="85" y="8113"/>
                  </a:cubicBezTo>
                  <a:cubicBezTo>
                    <a:pt x="49" y="8078"/>
                    <a:pt x="27" y="8033"/>
                    <a:pt x="18" y="7984"/>
                  </a:cubicBezTo>
                  <a:cubicBezTo>
                    <a:pt x="14" y="7967"/>
                    <a:pt x="14" y="7949"/>
                    <a:pt x="14" y="7931"/>
                  </a:cubicBezTo>
                  <a:lnTo>
                    <a:pt x="14" y="7505"/>
                  </a:lnTo>
                  <a:lnTo>
                    <a:pt x="14" y="7386"/>
                  </a:lnTo>
                  <a:cubicBezTo>
                    <a:pt x="14" y="7297"/>
                    <a:pt x="53" y="7217"/>
                    <a:pt x="120" y="7168"/>
                  </a:cubicBezTo>
                  <a:cubicBezTo>
                    <a:pt x="165" y="7137"/>
                    <a:pt x="223" y="7119"/>
                    <a:pt x="284" y="7119"/>
                  </a:cubicBezTo>
                  <a:lnTo>
                    <a:pt x="684" y="7119"/>
                  </a:lnTo>
                  <a:lnTo>
                    <a:pt x="932" y="7115"/>
                  </a:lnTo>
                  <a:lnTo>
                    <a:pt x="1758" y="3977"/>
                  </a:lnTo>
                  <a:lnTo>
                    <a:pt x="1949" y="3254"/>
                  </a:lnTo>
                  <a:lnTo>
                    <a:pt x="2109" y="2641"/>
                  </a:lnTo>
                  <a:lnTo>
                    <a:pt x="2300" y="1918"/>
                  </a:lnTo>
                  <a:lnTo>
                    <a:pt x="2601" y="767"/>
                  </a:lnTo>
                  <a:lnTo>
                    <a:pt x="2685" y="435"/>
                  </a:lnTo>
                  <a:cubicBezTo>
                    <a:pt x="2730" y="267"/>
                    <a:pt x="2849" y="134"/>
                    <a:pt x="3001" y="67"/>
                  </a:cubicBezTo>
                  <a:cubicBezTo>
                    <a:pt x="3072" y="31"/>
                    <a:pt x="3152" y="13"/>
                    <a:pt x="3236" y="13"/>
                  </a:cubicBezTo>
                  <a:lnTo>
                    <a:pt x="3564" y="13"/>
                  </a:lnTo>
                  <a:cubicBezTo>
                    <a:pt x="3692" y="13"/>
                    <a:pt x="3813" y="57"/>
                    <a:pt x="3909" y="130"/>
                  </a:cubicBezTo>
                  <a:lnTo>
                    <a:pt x="3909" y="130"/>
                  </a:lnTo>
                  <a:cubicBezTo>
                    <a:pt x="3812" y="49"/>
                    <a:pt x="3689" y="1"/>
                    <a:pt x="3551"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7"/>
            <p:cNvSpPr/>
            <p:nvPr/>
          </p:nvSpPr>
          <p:spPr>
            <a:xfrm>
              <a:off x="5407947" y="885122"/>
              <a:ext cx="1424277" cy="2917571"/>
            </a:xfrm>
            <a:custGeom>
              <a:avLst/>
              <a:gdLst/>
              <a:ahLst/>
              <a:cxnLst/>
              <a:rect l="l" t="t" r="r" b="b"/>
              <a:pathLst>
                <a:path w="3961" h="8114" extrusionOk="0">
                  <a:moveTo>
                    <a:pt x="3223" y="0"/>
                  </a:moveTo>
                  <a:cubicBezTo>
                    <a:pt x="3139" y="0"/>
                    <a:pt x="3059" y="18"/>
                    <a:pt x="2988" y="54"/>
                  </a:cubicBezTo>
                  <a:cubicBezTo>
                    <a:pt x="2836" y="121"/>
                    <a:pt x="2717" y="254"/>
                    <a:pt x="2672" y="422"/>
                  </a:cubicBezTo>
                  <a:lnTo>
                    <a:pt x="2588" y="754"/>
                  </a:lnTo>
                  <a:lnTo>
                    <a:pt x="2287" y="1905"/>
                  </a:lnTo>
                  <a:lnTo>
                    <a:pt x="2096" y="2628"/>
                  </a:lnTo>
                  <a:lnTo>
                    <a:pt x="1936" y="3241"/>
                  </a:lnTo>
                  <a:lnTo>
                    <a:pt x="1745" y="3964"/>
                  </a:lnTo>
                  <a:lnTo>
                    <a:pt x="919" y="7102"/>
                  </a:lnTo>
                  <a:lnTo>
                    <a:pt x="671" y="7106"/>
                  </a:lnTo>
                  <a:lnTo>
                    <a:pt x="271" y="7106"/>
                  </a:lnTo>
                  <a:cubicBezTo>
                    <a:pt x="210" y="7106"/>
                    <a:pt x="152" y="7124"/>
                    <a:pt x="107" y="7155"/>
                  </a:cubicBezTo>
                  <a:cubicBezTo>
                    <a:pt x="40" y="7204"/>
                    <a:pt x="1" y="7284"/>
                    <a:pt x="1" y="7373"/>
                  </a:cubicBezTo>
                  <a:lnTo>
                    <a:pt x="1" y="7492"/>
                  </a:lnTo>
                  <a:lnTo>
                    <a:pt x="1" y="7918"/>
                  </a:lnTo>
                  <a:cubicBezTo>
                    <a:pt x="1" y="7936"/>
                    <a:pt x="1" y="7954"/>
                    <a:pt x="5" y="7971"/>
                  </a:cubicBezTo>
                  <a:cubicBezTo>
                    <a:pt x="14" y="8020"/>
                    <a:pt x="36" y="8065"/>
                    <a:pt x="72" y="8100"/>
                  </a:cubicBezTo>
                  <a:cubicBezTo>
                    <a:pt x="73" y="8101"/>
                    <a:pt x="74" y="8102"/>
                    <a:pt x="75" y="8103"/>
                  </a:cubicBezTo>
                  <a:lnTo>
                    <a:pt x="75" y="8103"/>
                  </a:lnTo>
                  <a:cubicBezTo>
                    <a:pt x="45" y="8069"/>
                    <a:pt x="27" y="8029"/>
                    <a:pt x="19" y="7981"/>
                  </a:cubicBezTo>
                  <a:cubicBezTo>
                    <a:pt x="14" y="7967"/>
                    <a:pt x="9" y="7950"/>
                    <a:pt x="9" y="7932"/>
                  </a:cubicBezTo>
                  <a:lnTo>
                    <a:pt x="9" y="7506"/>
                  </a:lnTo>
                  <a:lnTo>
                    <a:pt x="14" y="7385"/>
                  </a:lnTo>
                  <a:cubicBezTo>
                    <a:pt x="14" y="7297"/>
                    <a:pt x="54" y="7217"/>
                    <a:pt x="120" y="7168"/>
                  </a:cubicBezTo>
                  <a:cubicBezTo>
                    <a:pt x="165" y="7137"/>
                    <a:pt x="222" y="7115"/>
                    <a:pt x="280" y="7115"/>
                  </a:cubicBezTo>
                  <a:lnTo>
                    <a:pt x="933" y="7115"/>
                  </a:lnTo>
                  <a:lnTo>
                    <a:pt x="1759" y="3972"/>
                  </a:lnTo>
                  <a:lnTo>
                    <a:pt x="1949" y="3249"/>
                  </a:lnTo>
                  <a:lnTo>
                    <a:pt x="2109" y="2641"/>
                  </a:lnTo>
                  <a:lnTo>
                    <a:pt x="2300" y="1918"/>
                  </a:lnTo>
                  <a:lnTo>
                    <a:pt x="2597" y="768"/>
                  </a:lnTo>
                  <a:lnTo>
                    <a:pt x="2686" y="435"/>
                  </a:lnTo>
                  <a:cubicBezTo>
                    <a:pt x="2730" y="267"/>
                    <a:pt x="2850" y="133"/>
                    <a:pt x="3002" y="67"/>
                  </a:cubicBezTo>
                  <a:cubicBezTo>
                    <a:pt x="3072" y="31"/>
                    <a:pt x="3152" y="14"/>
                    <a:pt x="3236" y="14"/>
                  </a:cubicBezTo>
                  <a:lnTo>
                    <a:pt x="3565" y="14"/>
                  </a:lnTo>
                  <a:cubicBezTo>
                    <a:pt x="3715" y="14"/>
                    <a:pt x="3858" y="76"/>
                    <a:pt x="3960" y="174"/>
                  </a:cubicBezTo>
                  <a:cubicBezTo>
                    <a:pt x="3955" y="169"/>
                    <a:pt x="3951" y="164"/>
                    <a:pt x="3946" y="160"/>
                  </a:cubicBezTo>
                  <a:cubicBezTo>
                    <a:pt x="3844" y="62"/>
                    <a:pt x="3703" y="0"/>
                    <a:pt x="3551" y="0"/>
                  </a:cubicBezTo>
                  <a:close/>
                  <a:moveTo>
                    <a:pt x="75" y="8103"/>
                  </a:moveTo>
                  <a:lnTo>
                    <a:pt x="75" y="8103"/>
                  </a:lnTo>
                  <a:cubicBezTo>
                    <a:pt x="77" y="8106"/>
                    <a:pt x="80" y="8108"/>
                    <a:pt x="82" y="8111"/>
                  </a:cubicBezTo>
                  <a:lnTo>
                    <a:pt x="82" y="8111"/>
                  </a:lnTo>
                  <a:cubicBezTo>
                    <a:pt x="80" y="8108"/>
                    <a:pt x="77" y="8105"/>
                    <a:pt x="75" y="8103"/>
                  </a:cubicBezTo>
                  <a:close/>
                  <a:moveTo>
                    <a:pt x="82" y="8111"/>
                  </a:moveTo>
                  <a:cubicBezTo>
                    <a:pt x="83" y="8112"/>
                    <a:pt x="84" y="8113"/>
                    <a:pt x="85" y="8114"/>
                  </a:cubicBezTo>
                  <a:cubicBezTo>
                    <a:pt x="84" y="8113"/>
                    <a:pt x="83" y="8112"/>
                    <a:pt x="82" y="811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7"/>
            <p:cNvSpPr/>
            <p:nvPr/>
          </p:nvSpPr>
          <p:spPr>
            <a:xfrm>
              <a:off x="5411183" y="890156"/>
              <a:ext cx="1425715" cy="2917212"/>
            </a:xfrm>
            <a:custGeom>
              <a:avLst/>
              <a:gdLst/>
              <a:ahLst/>
              <a:cxnLst/>
              <a:rect l="l" t="t" r="r" b="b"/>
              <a:pathLst>
                <a:path w="3965" h="8113" extrusionOk="0">
                  <a:moveTo>
                    <a:pt x="3227" y="0"/>
                  </a:moveTo>
                  <a:cubicBezTo>
                    <a:pt x="3143" y="0"/>
                    <a:pt x="3063" y="17"/>
                    <a:pt x="2993" y="53"/>
                  </a:cubicBezTo>
                  <a:cubicBezTo>
                    <a:pt x="2841" y="119"/>
                    <a:pt x="2721" y="253"/>
                    <a:pt x="2677" y="421"/>
                  </a:cubicBezTo>
                  <a:lnTo>
                    <a:pt x="2588" y="754"/>
                  </a:lnTo>
                  <a:lnTo>
                    <a:pt x="2291" y="1904"/>
                  </a:lnTo>
                  <a:lnTo>
                    <a:pt x="2100" y="2627"/>
                  </a:lnTo>
                  <a:lnTo>
                    <a:pt x="1940" y="3235"/>
                  </a:lnTo>
                  <a:lnTo>
                    <a:pt x="1750" y="3958"/>
                  </a:lnTo>
                  <a:lnTo>
                    <a:pt x="924" y="7101"/>
                  </a:lnTo>
                  <a:lnTo>
                    <a:pt x="271" y="7101"/>
                  </a:lnTo>
                  <a:cubicBezTo>
                    <a:pt x="213" y="7101"/>
                    <a:pt x="156" y="7123"/>
                    <a:pt x="111" y="7154"/>
                  </a:cubicBezTo>
                  <a:cubicBezTo>
                    <a:pt x="45" y="7203"/>
                    <a:pt x="5" y="7283"/>
                    <a:pt x="5" y="7371"/>
                  </a:cubicBezTo>
                  <a:lnTo>
                    <a:pt x="0" y="7492"/>
                  </a:lnTo>
                  <a:lnTo>
                    <a:pt x="0" y="7918"/>
                  </a:lnTo>
                  <a:cubicBezTo>
                    <a:pt x="0" y="7936"/>
                    <a:pt x="5" y="7953"/>
                    <a:pt x="10" y="7967"/>
                  </a:cubicBezTo>
                  <a:cubicBezTo>
                    <a:pt x="19" y="8020"/>
                    <a:pt x="41" y="8064"/>
                    <a:pt x="76" y="8100"/>
                  </a:cubicBezTo>
                  <a:cubicBezTo>
                    <a:pt x="80" y="8104"/>
                    <a:pt x="85" y="8109"/>
                    <a:pt x="90" y="8113"/>
                  </a:cubicBezTo>
                  <a:cubicBezTo>
                    <a:pt x="54" y="8078"/>
                    <a:pt x="31" y="8033"/>
                    <a:pt x="19" y="7980"/>
                  </a:cubicBezTo>
                  <a:cubicBezTo>
                    <a:pt x="19" y="7963"/>
                    <a:pt x="14" y="7944"/>
                    <a:pt x="14" y="7926"/>
                  </a:cubicBezTo>
                  <a:lnTo>
                    <a:pt x="14" y="7505"/>
                  </a:lnTo>
                  <a:lnTo>
                    <a:pt x="14" y="7385"/>
                  </a:lnTo>
                  <a:cubicBezTo>
                    <a:pt x="14" y="7297"/>
                    <a:pt x="58" y="7217"/>
                    <a:pt x="125" y="7168"/>
                  </a:cubicBezTo>
                  <a:cubicBezTo>
                    <a:pt x="170" y="7137"/>
                    <a:pt x="227" y="7115"/>
                    <a:pt x="285" y="7115"/>
                  </a:cubicBezTo>
                  <a:lnTo>
                    <a:pt x="937" y="7115"/>
                  </a:lnTo>
                  <a:lnTo>
                    <a:pt x="1762" y="3972"/>
                  </a:lnTo>
                  <a:lnTo>
                    <a:pt x="1954" y="3249"/>
                  </a:lnTo>
                  <a:lnTo>
                    <a:pt x="2114" y="2637"/>
                  </a:lnTo>
                  <a:lnTo>
                    <a:pt x="2300" y="1912"/>
                  </a:lnTo>
                  <a:lnTo>
                    <a:pt x="2602" y="767"/>
                  </a:lnTo>
                  <a:lnTo>
                    <a:pt x="2690" y="435"/>
                  </a:lnTo>
                  <a:cubicBezTo>
                    <a:pt x="2735" y="266"/>
                    <a:pt x="2854" y="133"/>
                    <a:pt x="3005" y="62"/>
                  </a:cubicBezTo>
                  <a:cubicBezTo>
                    <a:pt x="3077" y="31"/>
                    <a:pt x="3157" y="13"/>
                    <a:pt x="3241" y="13"/>
                  </a:cubicBezTo>
                  <a:lnTo>
                    <a:pt x="3569" y="13"/>
                  </a:lnTo>
                  <a:cubicBezTo>
                    <a:pt x="3720" y="13"/>
                    <a:pt x="3862" y="75"/>
                    <a:pt x="3964" y="173"/>
                  </a:cubicBezTo>
                  <a:cubicBezTo>
                    <a:pt x="3960" y="168"/>
                    <a:pt x="3956" y="164"/>
                    <a:pt x="3951" y="160"/>
                  </a:cubicBezTo>
                  <a:cubicBezTo>
                    <a:pt x="3849" y="62"/>
                    <a:pt x="3706"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7"/>
            <p:cNvSpPr/>
            <p:nvPr/>
          </p:nvSpPr>
          <p:spPr>
            <a:xfrm>
              <a:off x="5416217" y="894471"/>
              <a:ext cx="1425355" cy="2917931"/>
            </a:xfrm>
            <a:custGeom>
              <a:avLst/>
              <a:gdLst/>
              <a:ahLst/>
              <a:cxnLst/>
              <a:rect l="l" t="t" r="r" b="b"/>
              <a:pathLst>
                <a:path w="3964" h="8115" extrusionOk="0">
                  <a:moveTo>
                    <a:pt x="3227" y="1"/>
                  </a:moveTo>
                  <a:cubicBezTo>
                    <a:pt x="3143" y="1"/>
                    <a:pt x="3063" y="19"/>
                    <a:pt x="2991" y="50"/>
                  </a:cubicBezTo>
                  <a:cubicBezTo>
                    <a:pt x="2840" y="121"/>
                    <a:pt x="2721" y="254"/>
                    <a:pt x="2676" y="423"/>
                  </a:cubicBezTo>
                  <a:lnTo>
                    <a:pt x="2588" y="755"/>
                  </a:lnTo>
                  <a:lnTo>
                    <a:pt x="2286" y="1900"/>
                  </a:lnTo>
                  <a:lnTo>
                    <a:pt x="2100" y="2625"/>
                  </a:lnTo>
                  <a:lnTo>
                    <a:pt x="1940" y="3237"/>
                  </a:lnTo>
                  <a:lnTo>
                    <a:pt x="1748" y="3960"/>
                  </a:lnTo>
                  <a:lnTo>
                    <a:pt x="923" y="7103"/>
                  </a:lnTo>
                  <a:lnTo>
                    <a:pt x="271" y="7103"/>
                  </a:lnTo>
                  <a:cubicBezTo>
                    <a:pt x="213" y="7103"/>
                    <a:pt x="156" y="7125"/>
                    <a:pt x="111" y="7156"/>
                  </a:cubicBezTo>
                  <a:cubicBezTo>
                    <a:pt x="44" y="7205"/>
                    <a:pt x="0" y="7285"/>
                    <a:pt x="0" y="7373"/>
                  </a:cubicBezTo>
                  <a:lnTo>
                    <a:pt x="0" y="7493"/>
                  </a:lnTo>
                  <a:lnTo>
                    <a:pt x="0" y="7914"/>
                  </a:lnTo>
                  <a:cubicBezTo>
                    <a:pt x="0" y="7932"/>
                    <a:pt x="5" y="7951"/>
                    <a:pt x="5" y="7968"/>
                  </a:cubicBezTo>
                  <a:cubicBezTo>
                    <a:pt x="17" y="8021"/>
                    <a:pt x="40" y="8066"/>
                    <a:pt x="76" y="8101"/>
                  </a:cubicBezTo>
                  <a:cubicBezTo>
                    <a:pt x="77" y="8101"/>
                    <a:pt x="77" y="8102"/>
                    <a:pt x="78" y="8103"/>
                  </a:cubicBezTo>
                  <a:lnTo>
                    <a:pt x="78" y="8103"/>
                  </a:lnTo>
                  <a:cubicBezTo>
                    <a:pt x="48" y="8068"/>
                    <a:pt x="26" y="8025"/>
                    <a:pt x="17" y="7981"/>
                  </a:cubicBezTo>
                  <a:cubicBezTo>
                    <a:pt x="17" y="7963"/>
                    <a:pt x="13" y="7945"/>
                    <a:pt x="13" y="7928"/>
                  </a:cubicBezTo>
                  <a:lnTo>
                    <a:pt x="13" y="7502"/>
                  </a:lnTo>
                  <a:lnTo>
                    <a:pt x="13" y="7382"/>
                  </a:lnTo>
                  <a:cubicBezTo>
                    <a:pt x="13" y="7293"/>
                    <a:pt x="58" y="7218"/>
                    <a:pt x="124" y="7169"/>
                  </a:cubicBezTo>
                  <a:cubicBezTo>
                    <a:pt x="169" y="7134"/>
                    <a:pt x="226" y="7115"/>
                    <a:pt x="284" y="7115"/>
                  </a:cubicBezTo>
                  <a:lnTo>
                    <a:pt x="688" y="7115"/>
                  </a:lnTo>
                  <a:lnTo>
                    <a:pt x="937" y="7111"/>
                  </a:lnTo>
                  <a:lnTo>
                    <a:pt x="1762" y="3973"/>
                  </a:lnTo>
                  <a:lnTo>
                    <a:pt x="1953" y="3246"/>
                  </a:lnTo>
                  <a:lnTo>
                    <a:pt x="2113" y="2637"/>
                  </a:lnTo>
                  <a:lnTo>
                    <a:pt x="2299" y="1914"/>
                  </a:lnTo>
                  <a:lnTo>
                    <a:pt x="2600" y="769"/>
                  </a:lnTo>
                  <a:lnTo>
                    <a:pt x="2690" y="431"/>
                  </a:lnTo>
                  <a:cubicBezTo>
                    <a:pt x="2734" y="267"/>
                    <a:pt x="2854" y="134"/>
                    <a:pt x="3005" y="63"/>
                  </a:cubicBezTo>
                  <a:cubicBezTo>
                    <a:pt x="3076" y="32"/>
                    <a:pt x="3155" y="15"/>
                    <a:pt x="3240" y="15"/>
                  </a:cubicBezTo>
                  <a:lnTo>
                    <a:pt x="3569" y="15"/>
                  </a:lnTo>
                  <a:cubicBezTo>
                    <a:pt x="3719" y="15"/>
                    <a:pt x="3862" y="72"/>
                    <a:pt x="3964" y="175"/>
                  </a:cubicBezTo>
                  <a:cubicBezTo>
                    <a:pt x="3959" y="169"/>
                    <a:pt x="3954" y="165"/>
                    <a:pt x="3950" y="161"/>
                  </a:cubicBezTo>
                  <a:cubicBezTo>
                    <a:pt x="3848" y="63"/>
                    <a:pt x="3706" y="1"/>
                    <a:pt x="3555" y="1"/>
                  </a:cubicBezTo>
                  <a:close/>
                  <a:moveTo>
                    <a:pt x="78" y="8103"/>
                  </a:moveTo>
                  <a:lnTo>
                    <a:pt x="78" y="8103"/>
                  </a:lnTo>
                  <a:cubicBezTo>
                    <a:pt x="81" y="8106"/>
                    <a:pt x="83" y="8109"/>
                    <a:pt x="86" y="8112"/>
                  </a:cubicBezTo>
                  <a:lnTo>
                    <a:pt x="86" y="8112"/>
                  </a:lnTo>
                  <a:cubicBezTo>
                    <a:pt x="83" y="8109"/>
                    <a:pt x="81" y="8106"/>
                    <a:pt x="78" y="8103"/>
                  </a:cubicBezTo>
                  <a:close/>
                  <a:moveTo>
                    <a:pt x="86" y="8112"/>
                  </a:moveTo>
                  <a:cubicBezTo>
                    <a:pt x="87" y="8113"/>
                    <a:pt x="88" y="8114"/>
                    <a:pt x="89" y="8115"/>
                  </a:cubicBezTo>
                  <a:cubicBezTo>
                    <a:pt x="88" y="8114"/>
                    <a:pt x="87" y="8113"/>
                    <a:pt x="86" y="8112"/>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7"/>
            <p:cNvSpPr/>
            <p:nvPr/>
          </p:nvSpPr>
          <p:spPr>
            <a:xfrm>
              <a:off x="5420891" y="899505"/>
              <a:ext cx="1425355" cy="2917571"/>
            </a:xfrm>
            <a:custGeom>
              <a:avLst/>
              <a:gdLst/>
              <a:ahLst/>
              <a:cxnLst/>
              <a:rect l="l" t="t" r="r" b="b"/>
              <a:pathLst>
                <a:path w="3964" h="8114" extrusionOk="0">
                  <a:moveTo>
                    <a:pt x="3227" y="1"/>
                  </a:moveTo>
                  <a:cubicBezTo>
                    <a:pt x="3142" y="1"/>
                    <a:pt x="3063" y="18"/>
                    <a:pt x="2992" y="49"/>
                  </a:cubicBezTo>
                  <a:cubicBezTo>
                    <a:pt x="2841" y="120"/>
                    <a:pt x="2721" y="253"/>
                    <a:pt x="2677" y="417"/>
                  </a:cubicBezTo>
                  <a:lnTo>
                    <a:pt x="2587" y="755"/>
                  </a:lnTo>
                  <a:lnTo>
                    <a:pt x="2286" y="1900"/>
                  </a:lnTo>
                  <a:lnTo>
                    <a:pt x="2100" y="2623"/>
                  </a:lnTo>
                  <a:lnTo>
                    <a:pt x="1940" y="3232"/>
                  </a:lnTo>
                  <a:lnTo>
                    <a:pt x="1749" y="3959"/>
                  </a:lnTo>
                  <a:lnTo>
                    <a:pt x="924" y="7097"/>
                  </a:lnTo>
                  <a:lnTo>
                    <a:pt x="675" y="7101"/>
                  </a:lnTo>
                  <a:lnTo>
                    <a:pt x="271" y="7101"/>
                  </a:lnTo>
                  <a:cubicBezTo>
                    <a:pt x="213" y="7101"/>
                    <a:pt x="156" y="7120"/>
                    <a:pt x="111" y="7155"/>
                  </a:cubicBezTo>
                  <a:cubicBezTo>
                    <a:pt x="45" y="7204"/>
                    <a:pt x="0" y="7279"/>
                    <a:pt x="0" y="7368"/>
                  </a:cubicBezTo>
                  <a:lnTo>
                    <a:pt x="0" y="7488"/>
                  </a:lnTo>
                  <a:lnTo>
                    <a:pt x="0" y="7914"/>
                  </a:lnTo>
                  <a:cubicBezTo>
                    <a:pt x="0" y="7931"/>
                    <a:pt x="4" y="7949"/>
                    <a:pt x="4" y="7967"/>
                  </a:cubicBezTo>
                  <a:cubicBezTo>
                    <a:pt x="13" y="8014"/>
                    <a:pt x="38" y="8060"/>
                    <a:pt x="71" y="8095"/>
                  </a:cubicBezTo>
                  <a:lnTo>
                    <a:pt x="71" y="8095"/>
                  </a:lnTo>
                  <a:cubicBezTo>
                    <a:pt x="46" y="8060"/>
                    <a:pt x="25" y="8022"/>
                    <a:pt x="18" y="7980"/>
                  </a:cubicBezTo>
                  <a:cubicBezTo>
                    <a:pt x="14" y="7963"/>
                    <a:pt x="14" y="7945"/>
                    <a:pt x="14" y="7927"/>
                  </a:cubicBezTo>
                  <a:lnTo>
                    <a:pt x="14" y="7501"/>
                  </a:lnTo>
                  <a:lnTo>
                    <a:pt x="14" y="7382"/>
                  </a:lnTo>
                  <a:cubicBezTo>
                    <a:pt x="14" y="7292"/>
                    <a:pt x="58" y="7218"/>
                    <a:pt x="125" y="7169"/>
                  </a:cubicBezTo>
                  <a:cubicBezTo>
                    <a:pt x="169" y="7132"/>
                    <a:pt x="227" y="7115"/>
                    <a:pt x="284" y="7115"/>
                  </a:cubicBezTo>
                  <a:lnTo>
                    <a:pt x="688" y="7115"/>
                  </a:lnTo>
                  <a:lnTo>
                    <a:pt x="936" y="7111"/>
                  </a:lnTo>
                  <a:lnTo>
                    <a:pt x="1762" y="3969"/>
                  </a:lnTo>
                  <a:lnTo>
                    <a:pt x="1948" y="3244"/>
                  </a:lnTo>
                  <a:lnTo>
                    <a:pt x="2108" y="2637"/>
                  </a:lnTo>
                  <a:lnTo>
                    <a:pt x="2300" y="1913"/>
                  </a:lnTo>
                  <a:lnTo>
                    <a:pt x="2601" y="763"/>
                  </a:lnTo>
                  <a:lnTo>
                    <a:pt x="2690" y="431"/>
                  </a:lnTo>
                  <a:cubicBezTo>
                    <a:pt x="2734" y="262"/>
                    <a:pt x="2854" y="129"/>
                    <a:pt x="3005" y="63"/>
                  </a:cubicBezTo>
                  <a:cubicBezTo>
                    <a:pt x="3076" y="32"/>
                    <a:pt x="3156" y="9"/>
                    <a:pt x="3240" y="9"/>
                  </a:cubicBezTo>
                  <a:lnTo>
                    <a:pt x="3369" y="9"/>
                  </a:lnTo>
                  <a:lnTo>
                    <a:pt x="3569" y="14"/>
                  </a:lnTo>
                  <a:cubicBezTo>
                    <a:pt x="3720" y="14"/>
                    <a:pt x="3857" y="71"/>
                    <a:pt x="3964" y="173"/>
                  </a:cubicBezTo>
                  <a:cubicBezTo>
                    <a:pt x="3959" y="169"/>
                    <a:pt x="3955" y="165"/>
                    <a:pt x="3951" y="161"/>
                  </a:cubicBezTo>
                  <a:cubicBezTo>
                    <a:pt x="3849" y="58"/>
                    <a:pt x="3706" y="1"/>
                    <a:pt x="3556" y="1"/>
                  </a:cubicBezTo>
                  <a:close/>
                  <a:moveTo>
                    <a:pt x="71" y="8095"/>
                  </a:moveTo>
                  <a:cubicBezTo>
                    <a:pt x="72" y="8098"/>
                    <a:pt x="74" y="8100"/>
                    <a:pt x="76" y="8103"/>
                  </a:cubicBezTo>
                  <a:lnTo>
                    <a:pt x="76" y="8103"/>
                  </a:lnTo>
                  <a:cubicBezTo>
                    <a:pt x="76" y="8102"/>
                    <a:pt x="76" y="8101"/>
                    <a:pt x="76" y="8101"/>
                  </a:cubicBezTo>
                  <a:cubicBezTo>
                    <a:pt x="74" y="8099"/>
                    <a:pt x="72" y="8097"/>
                    <a:pt x="71" y="8095"/>
                  </a:cubicBezTo>
                  <a:close/>
                  <a:moveTo>
                    <a:pt x="76" y="8103"/>
                  </a:moveTo>
                  <a:cubicBezTo>
                    <a:pt x="77" y="8106"/>
                    <a:pt x="81" y="8110"/>
                    <a:pt x="84" y="8113"/>
                  </a:cubicBezTo>
                  <a:cubicBezTo>
                    <a:pt x="81" y="8110"/>
                    <a:pt x="79" y="8106"/>
                    <a:pt x="76" y="8103"/>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7"/>
            <p:cNvSpPr/>
            <p:nvPr/>
          </p:nvSpPr>
          <p:spPr>
            <a:xfrm>
              <a:off x="5425566" y="902741"/>
              <a:ext cx="1423917" cy="2917571"/>
            </a:xfrm>
            <a:custGeom>
              <a:avLst/>
              <a:gdLst/>
              <a:ahLst/>
              <a:cxnLst/>
              <a:rect l="l" t="t" r="r" b="b"/>
              <a:pathLst>
                <a:path w="3960" h="8114" extrusionOk="0">
                  <a:moveTo>
                    <a:pt x="3227" y="0"/>
                  </a:moveTo>
                  <a:cubicBezTo>
                    <a:pt x="3143" y="0"/>
                    <a:pt x="3063" y="23"/>
                    <a:pt x="2992" y="54"/>
                  </a:cubicBezTo>
                  <a:cubicBezTo>
                    <a:pt x="2841" y="120"/>
                    <a:pt x="2721" y="253"/>
                    <a:pt x="2677" y="422"/>
                  </a:cubicBezTo>
                  <a:lnTo>
                    <a:pt x="2588" y="754"/>
                  </a:lnTo>
                  <a:lnTo>
                    <a:pt x="2287" y="1904"/>
                  </a:lnTo>
                  <a:lnTo>
                    <a:pt x="2095" y="2628"/>
                  </a:lnTo>
                  <a:lnTo>
                    <a:pt x="1935" y="3235"/>
                  </a:lnTo>
                  <a:lnTo>
                    <a:pt x="1749" y="3960"/>
                  </a:lnTo>
                  <a:lnTo>
                    <a:pt x="923" y="7102"/>
                  </a:lnTo>
                  <a:lnTo>
                    <a:pt x="675" y="7106"/>
                  </a:lnTo>
                  <a:lnTo>
                    <a:pt x="271" y="7106"/>
                  </a:lnTo>
                  <a:cubicBezTo>
                    <a:pt x="214" y="7106"/>
                    <a:pt x="156" y="7123"/>
                    <a:pt x="112" y="7160"/>
                  </a:cubicBezTo>
                  <a:cubicBezTo>
                    <a:pt x="45" y="7209"/>
                    <a:pt x="1" y="7283"/>
                    <a:pt x="1" y="7373"/>
                  </a:cubicBezTo>
                  <a:lnTo>
                    <a:pt x="1" y="7492"/>
                  </a:lnTo>
                  <a:lnTo>
                    <a:pt x="1" y="7918"/>
                  </a:lnTo>
                  <a:cubicBezTo>
                    <a:pt x="1" y="7936"/>
                    <a:pt x="1" y="7954"/>
                    <a:pt x="5" y="7971"/>
                  </a:cubicBezTo>
                  <a:cubicBezTo>
                    <a:pt x="14" y="8020"/>
                    <a:pt x="40" y="8065"/>
                    <a:pt x="71" y="8104"/>
                  </a:cubicBezTo>
                  <a:cubicBezTo>
                    <a:pt x="77" y="8109"/>
                    <a:pt x="81" y="8114"/>
                    <a:pt x="85" y="8114"/>
                  </a:cubicBezTo>
                  <a:cubicBezTo>
                    <a:pt x="54" y="8078"/>
                    <a:pt x="28" y="8034"/>
                    <a:pt x="18" y="7985"/>
                  </a:cubicBezTo>
                  <a:cubicBezTo>
                    <a:pt x="14" y="7967"/>
                    <a:pt x="14" y="7949"/>
                    <a:pt x="14" y="7932"/>
                  </a:cubicBezTo>
                  <a:lnTo>
                    <a:pt x="14" y="7506"/>
                  </a:lnTo>
                  <a:lnTo>
                    <a:pt x="14" y="7385"/>
                  </a:lnTo>
                  <a:cubicBezTo>
                    <a:pt x="14" y="7297"/>
                    <a:pt x="58" y="7217"/>
                    <a:pt x="124" y="7168"/>
                  </a:cubicBezTo>
                  <a:cubicBezTo>
                    <a:pt x="169" y="7137"/>
                    <a:pt x="227" y="7119"/>
                    <a:pt x="284" y="7119"/>
                  </a:cubicBezTo>
                  <a:lnTo>
                    <a:pt x="684" y="7119"/>
                  </a:lnTo>
                  <a:lnTo>
                    <a:pt x="937" y="7115"/>
                  </a:lnTo>
                  <a:lnTo>
                    <a:pt x="1763" y="3972"/>
                  </a:lnTo>
                  <a:lnTo>
                    <a:pt x="1949" y="3249"/>
                  </a:lnTo>
                  <a:lnTo>
                    <a:pt x="2109" y="2637"/>
                  </a:lnTo>
                  <a:lnTo>
                    <a:pt x="2300" y="1913"/>
                  </a:lnTo>
                  <a:lnTo>
                    <a:pt x="2601" y="768"/>
                  </a:lnTo>
                  <a:lnTo>
                    <a:pt x="2691" y="435"/>
                  </a:lnTo>
                  <a:cubicBezTo>
                    <a:pt x="2734" y="267"/>
                    <a:pt x="2855" y="133"/>
                    <a:pt x="3006" y="66"/>
                  </a:cubicBezTo>
                  <a:cubicBezTo>
                    <a:pt x="3076" y="31"/>
                    <a:pt x="3156" y="13"/>
                    <a:pt x="3240" y="13"/>
                  </a:cubicBezTo>
                  <a:lnTo>
                    <a:pt x="3569" y="13"/>
                  </a:lnTo>
                  <a:cubicBezTo>
                    <a:pt x="3720" y="18"/>
                    <a:pt x="3858" y="76"/>
                    <a:pt x="3959" y="178"/>
                  </a:cubicBezTo>
                  <a:cubicBezTo>
                    <a:pt x="3955" y="173"/>
                    <a:pt x="3955" y="169"/>
                    <a:pt x="3951" y="164"/>
                  </a:cubicBezTo>
                  <a:cubicBezTo>
                    <a:pt x="3844" y="62"/>
                    <a:pt x="3707" y="5"/>
                    <a:pt x="3556" y="5"/>
                  </a:cubicBezTo>
                  <a:lnTo>
                    <a:pt x="3356" y="0"/>
                  </a:ln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5430240" y="907416"/>
              <a:ext cx="1424277" cy="2917571"/>
            </a:xfrm>
            <a:custGeom>
              <a:avLst/>
              <a:gdLst/>
              <a:ahLst/>
              <a:cxnLst/>
              <a:rect l="l" t="t" r="r" b="b"/>
              <a:pathLst>
                <a:path w="3961" h="8114" extrusionOk="0">
                  <a:moveTo>
                    <a:pt x="3896" y="120"/>
                  </a:moveTo>
                  <a:cubicBezTo>
                    <a:pt x="3913" y="134"/>
                    <a:pt x="3930" y="149"/>
                    <a:pt x="3946" y="165"/>
                  </a:cubicBezTo>
                  <a:cubicBezTo>
                    <a:pt x="3950" y="165"/>
                    <a:pt x="3953" y="167"/>
                    <a:pt x="3955" y="169"/>
                  </a:cubicBezTo>
                  <a:lnTo>
                    <a:pt x="3955" y="169"/>
                  </a:lnTo>
                  <a:cubicBezTo>
                    <a:pt x="3937" y="152"/>
                    <a:pt x="3917" y="135"/>
                    <a:pt x="3896" y="120"/>
                  </a:cubicBezTo>
                  <a:close/>
                  <a:moveTo>
                    <a:pt x="3955" y="169"/>
                  </a:moveTo>
                  <a:lnTo>
                    <a:pt x="3955" y="169"/>
                  </a:lnTo>
                  <a:cubicBezTo>
                    <a:pt x="3957" y="171"/>
                    <a:pt x="3959" y="172"/>
                    <a:pt x="3960" y="174"/>
                  </a:cubicBezTo>
                  <a:cubicBezTo>
                    <a:pt x="3959" y="172"/>
                    <a:pt x="3957" y="171"/>
                    <a:pt x="3955" y="169"/>
                  </a:cubicBezTo>
                  <a:close/>
                  <a:moveTo>
                    <a:pt x="3227" y="0"/>
                  </a:moveTo>
                  <a:cubicBezTo>
                    <a:pt x="3143" y="0"/>
                    <a:pt x="3063" y="18"/>
                    <a:pt x="2993" y="53"/>
                  </a:cubicBezTo>
                  <a:cubicBezTo>
                    <a:pt x="2842" y="120"/>
                    <a:pt x="2721" y="254"/>
                    <a:pt x="2678" y="422"/>
                  </a:cubicBezTo>
                  <a:lnTo>
                    <a:pt x="2588" y="755"/>
                  </a:lnTo>
                  <a:lnTo>
                    <a:pt x="2287" y="1900"/>
                  </a:lnTo>
                  <a:lnTo>
                    <a:pt x="2096" y="2624"/>
                  </a:lnTo>
                  <a:lnTo>
                    <a:pt x="1936" y="3236"/>
                  </a:lnTo>
                  <a:lnTo>
                    <a:pt x="1750" y="3959"/>
                  </a:lnTo>
                  <a:lnTo>
                    <a:pt x="924" y="7102"/>
                  </a:lnTo>
                  <a:lnTo>
                    <a:pt x="671" y="7106"/>
                  </a:lnTo>
                  <a:lnTo>
                    <a:pt x="271" y="7106"/>
                  </a:lnTo>
                  <a:cubicBezTo>
                    <a:pt x="214" y="7106"/>
                    <a:pt x="156" y="7124"/>
                    <a:pt x="111" y="7155"/>
                  </a:cubicBezTo>
                  <a:cubicBezTo>
                    <a:pt x="45" y="7204"/>
                    <a:pt x="1" y="7284"/>
                    <a:pt x="1" y="7372"/>
                  </a:cubicBezTo>
                  <a:lnTo>
                    <a:pt x="1" y="7493"/>
                  </a:lnTo>
                  <a:lnTo>
                    <a:pt x="1" y="7919"/>
                  </a:lnTo>
                  <a:cubicBezTo>
                    <a:pt x="1" y="7936"/>
                    <a:pt x="1" y="7954"/>
                    <a:pt x="5" y="7972"/>
                  </a:cubicBezTo>
                  <a:cubicBezTo>
                    <a:pt x="15" y="8021"/>
                    <a:pt x="41" y="8065"/>
                    <a:pt x="72" y="8101"/>
                  </a:cubicBezTo>
                  <a:cubicBezTo>
                    <a:pt x="76" y="8105"/>
                    <a:pt x="81" y="8110"/>
                    <a:pt x="85" y="8114"/>
                  </a:cubicBezTo>
                  <a:cubicBezTo>
                    <a:pt x="50" y="8079"/>
                    <a:pt x="27" y="8034"/>
                    <a:pt x="19" y="7981"/>
                  </a:cubicBezTo>
                  <a:cubicBezTo>
                    <a:pt x="15" y="7968"/>
                    <a:pt x="15" y="7950"/>
                    <a:pt x="15" y="7932"/>
                  </a:cubicBezTo>
                  <a:lnTo>
                    <a:pt x="15" y="7506"/>
                  </a:lnTo>
                  <a:lnTo>
                    <a:pt x="15" y="7386"/>
                  </a:lnTo>
                  <a:cubicBezTo>
                    <a:pt x="15" y="7297"/>
                    <a:pt x="58" y="7217"/>
                    <a:pt x="125" y="7169"/>
                  </a:cubicBezTo>
                  <a:cubicBezTo>
                    <a:pt x="170" y="7137"/>
                    <a:pt x="228" y="7116"/>
                    <a:pt x="285" y="7116"/>
                  </a:cubicBezTo>
                  <a:lnTo>
                    <a:pt x="685" y="7116"/>
                  </a:lnTo>
                  <a:lnTo>
                    <a:pt x="937" y="7110"/>
                  </a:lnTo>
                  <a:lnTo>
                    <a:pt x="1758" y="3968"/>
                  </a:lnTo>
                  <a:lnTo>
                    <a:pt x="1949" y="3245"/>
                  </a:lnTo>
                  <a:lnTo>
                    <a:pt x="2109" y="2636"/>
                  </a:lnTo>
                  <a:lnTo>
                    <a:pt x="2300" y="1913"/>
                  </a:lnTo>
                  <a:lnTo>
                    <a:pt x="2602" y="768"/>
                  </a:lnTo>
                  <a:cubicBezTo>
                    <a:pt x="2602" y="764"/>
                    <a:pt x="2686" y="436"/>
                    <a:pt x="2690" y="431"/>
                  </a:cubicBezTo>
                  <a:cubicBezTo>
                    <a:pt x="2735" y="266"/>
                    <a:pt x="2850" y="133"/>
                    <a:pt x="3001" y="67"/>
                  </a:cubicBezTo>
                  <a:cubicBezTo>
                    <a:pt x="3077" y="32"/>
                    <a:pt x="3157" y="14"/>
                    <a:pt x="3241" y="14"/>
                  </a:cubicBezTo>
                  <a:lnTo>
                    <a:pt x="3569" y="14"/>
                  </a:lnTo>
                  <a:cubicBezTo>
                    <a:pt x="3691" y="14"/>
                    <a:pt x="3803" y="54"/>
                    <a:pt x="3896" y="120"/>
                  </a:cubicBezTo>
                  <a:lnTo>
                    <a:pt x="3896" y="120"/>
                  </a:lnTo>
                  <a:cubicBezTo>
                    <a:pt x="3801" y="46"/>
                    <a:pt x="3683" y="5"/>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5716102" y="872537"/>
              <a:ext cx="1792481" cy="2591799"/>
            </a:xfrm>
            <a:custGeom>
              <a:avLst/>
              <a:gdLst/>
              <a:ahLst/>
              <a:cxnLst/>
              <a:rect l="l" t="t" r="r" b="b"/>
              <a:pathLst>
                <a:path w="4985" h="7208" extrusionOk="0">
                  <a:moveTo>
                    <a:pt x="2326" y="0"/>
                  </a:moveTo>
                  <a:cubicBezTo>
                    <a:pt x="2069" y="0"/>
                    <a:pt x="1842" y="173"/>
                    <a:pt x="1780" y="422"/>
                  </a:cubicBezTo>
                  <a:lnTo>
                    <a:pt x="0" y="7207"/>
                  </a:lnTo>
                  <a:lnTo>
                    <a:pt x="4984" y="7207"/>
                  </a:lnTo>
                  <a:lnTo>
                    <a:pt x="3204" y="422"/>
                  </a:lnTo>
                  <a:cubicBezTo>
                    <a:pt x="3143" y="173"/>
                    <a:pt x="2917"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5393564" y="3425510"/>
              <a:ext cx="2437559" cy="390136"/>
            </a:xfrm>
            <a:custGeom>
              <a:avLst/>
              <a:gdLst/>
              <a:ahLst/>
              <a:cxnLst/>
              <a:rect l="l" t="t" r="r" b="b"/>
              <a:pathLst>
                <a:path w="6779" h="1085" extrusionOk="0">
                  <a:moveTo>
                    <a:pt x="72" y="1"/>
                  </a:moveTo>
                  <a:cubicBezTo>
                    <a:pt x="32" y="1"/>
                    <a:pt x="0" y="33"/>
                    <a:pt x="0" y="72"/>
                  </a:cubicBezTo>
                  <a:lnTo>
                    <a:pt x="0" y="1013"/>
                  </a:lnTo>
                  <a:cubicBezTo>
                    <a:pt x="0" y="1053"/>
                    <a:pt x="32" y="1084"/>
                    <a:pt x="72" y="1084"/>
                  </a:cubicBezTo>
                  <a:lnTo>
                    <a:pt x="6707" y="1084"/>
                  </a:lnTo>
                  <a:cubicBezTo>
                    <a:pt x="6747" y="1084"/>
                    <a:pt x="6778" y="1053"/>
                    <a:pt x="6778" y="1013"/>
                  </a:cubicBezTo>
                  <a:lnTo>
                    <a:pt x="6778" y="72"/>
                  </a:lnTo>
                  <a:cubicBezTo>
                    <a:pt x="6778" y="33"/>
                    <a:pt x="6747" y="1"/>
                    <a:pt x="6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6146873" y="1556806"/>
              <a:ext cx="930940" cy="262488"/>
            </a:xfrm>
            <a:custGeom>
              <a:avLst/>
              <a:gdLst/>
              <a:ahLst/>
              <a:cxnLst/>
              <a:rect l="l" t="t" r="r" b="b"/>
              <a:pathLst>
                <a:path w="2589" h="730" extrusionOk="0">
                  <a:moveTo>
                    <a:pt x="191" y="1"/>
                  </a:moveTo>
                  <a:lnTo>
                    <a:pt x="1" y="729"/>
                  </a:lnTo>
                  <a:lnTo>
                    <a:pt x="2588" y="729"/>
                  </a:lnTo>
                  <a:lnTo>
                    <a:pt x="2397"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6021022" y="2037196"/>
              <a:ext cx="1182642" cy="260690"/>
            </a:xfrm>
            <a:custGeom>
              <a:avLst/>
              <a:gdLst/>
              <a:ahLst/>
              <a:cxnLst/>
              <a:rect l="l" t="t" r="r" b="b"/>
              <a:pathLst>
                <a:path w="3289" h="725" extrusionOk="0">
                  <a:moveTo>
                    <a:pt x="191" y="0"/>
                  </a:moveTo>
                  <a:lnTo>
                    <a:pt x="0" y="725"/>
                  </a:lnTo>
                  <a:lnTo>
                    <a:pt x="3289" y="725"/>
                  </a:lnTo>
                  <a:lnTo>
                    <a:pt x="3098"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6611443" y="2193970"/>
              <a:ext cx="887431" cy="1231895"/>
            </a:xfrm>
            <a:custGeom>
              <a:avLst/>
              <a:gdLst/>
              <a:ahLst/>
              <a:cxnLst/>
              <a:rect l="l" t="t" r="r" b="b"/>
              <a:pathLst>
                <a:path w="2468" h="3426" extrusionOk="0">
                  <a:moveTo>
                    <a:pt x="1572" y="0"/>
                  </a:moveTo>
                  <a:lnTo>
                    <a:pt x="1647" y="289"/>
                  </a:lnTo>
                  <a:lnTo>
                    <a:pt x="1" y="289"/>
                  </a:lnTo>
                  <a:lnTo>
                    <a:pt x="1" y="3426"/>
                  </a:lnTo>
                  <a:lnTo>
                    <a:pt x="2468" y="3426"/>
                  </a:lnTo>
                  <a:lnTo>
                    <a:pt x="15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6611443" y="1818935"/>
              <a:ext cx="523541" cy="218620"/>
            </a:xfrm>
            <a:custGeom>
              <a:avLst/>
              <a:gdLst/>
              <a:ahLst/>
              <a:cxnLst/>
              <a:rect l="l" t="t" r="r" b="b"/>
              <a:pathLst>
                <a:path w="1456" h="608" extrusionOk="0">
                  <a:moveTo>
                    <a:pt x="1" y="0"/>
                  </a:moveTo>
                  <a:lnTo>
                    <a:pt x="1" y="607"/>
                  </a:lnTo>
                  <a:lnTo>
                    <a:pt x="1456" y="607"/>
                  </a:lnTo>
                  <a:lnTo>
                    <a:pt x="12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6611443" y="872537"/>
              <a:ext cx="426456" cy="791419"/>
            </a:xfrm>
            <a:custGeom>
              <a:avLst/>
              <a:gdLst/>
              <a:ahLst/>
              <a:cxnLst/>
              <a:rect l="l" t="t" r="r" b="b"/>
              <a:pathLst>
                <a:path w="1186" h="2201" extrusionOk="0">
                  <a:moveTo>
                    <a:pt x="1" y="0"/>
                  </a:moveTo>
                  <a:lnTo>
                    <a:pt x="1" y="1904"/>
                  </a:lnTo>
                  <a:lnTo>
                    <a:pt x="1105" y="1904"/>
                  </a:lnTo>
                  <a:lnTo>
                    <a:pt x="1185" y="2201"/>
                  </a:lnTo>
                  <a:lnTo>
                    <a:pt x="714" y="422"/>
                  </a:lnTo>
                  <a:cubicBezTo>
                    <a:pt x="653" y="173"/>
                    <a:pt x="42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6611443" y="3425510"/>
              <a:ext cx="1219678" cy="390136"/>
            </a:xfrm>
            <a:custGeom>
              <a:avLst/>
              <a:gdLst/>
              <a:ahLst/>
              <a:cxnLst/>
              <a:rect l="l" t="t" r="r" b="b"/>
              <a:pathLst>
                <a:path w="3392" h="1085" extrusionOk="0">
                  <a:moveTo>
                    <a:pt x="1" y="1"/>
                  </a:moveTo>
                  <a:lnTo>
                    <a:pt x="1" y="1084"/>
                  </a:lnTo>
                  <a:lnTo>
                    <a:pt x="3121" y="1084"/>
                  </a:lnTo>
                  <a:cubicBezTo>
                    <a:pt x="3271" y="1084"/>
                    <a:pt x="3391" y="965"/>
                    <a:pt x="3391" y="814"/>
                  </a:cubicBezTo>
                  <a:lnTo>
                    <a:pt x="3391" y="272"/>
                  </a:lnTo>
                  <a:cubicBezTo>
                    <a:pt x="3391" y="121"/>
                    <a:pt x="3271" y="1"/>
                    <a:pt x="3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6611443" y="1556806"/>
              <a:ext cx="466369" cy="262488"/>
            </a:xfrm>
            <a:custGeom>
              <a:avLst/>
              <a:gdLst/>
              <a:ahLst/>
              <a:cxnLst/>
              <a:rect l="l" t="t" r="r" b="b"/>
              <a:pathLst>
                <a:path w="1297" h="730" extrusionOk="0">
                  <a:moveTo>
                    <a:pt x="1" y="1"/>
                  </a:moveTo>
                  <a:lnTo>
                    <a:pt x="1" y="729"/>
                  </a:lnTo>
                  <a:lnTo>
                    <a:pt x="1296" y="729"/>
                  </a:lnTo>
                  <a:lnTo>
                    <a:pt x="1185" y="298"/>
                  </a:lnTo>
                  <a:lnTo>
                    <a:pt x="1105" y="1"/>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6611443" y="2037196"/>
              <a:ext cx="592220" cy="260690"/>
            </a:xfrm>
            <a:custGeom>
              <a:avLst/>
              <a:gdLst/>
              <a:ahLst/>
              <a:cxnLst/>
              <a:rect l="l" t="t" r="r" b="b"/>
              <a:pathLst>
                <a:path w="1647" h="725" extrusionOk="0">
                  <a:moveTo>
                    <a:pt x="1" y="0"/>
                  </a:moveTo>
                  <a:lnTo>
                    <a:pt x="1" y="725"/>
                  </a:lnTo>
                  <a:lnTo>
                    <a:pt x="1647" y="725"/>
                  </a:lnTo>
                  <a:lnTo>
                    <a:pt x="1572" y="436"/>
                  </a:lnTo>
                  <a:lnTo>
                    <a:pt x="1456" y="0"/>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37"/>
          <p:cNvGrpSpPr/>
          <p:nvPr/>
        </p:nvGrpSpPr>
        <p:grpSpPr>
          <a:xfrm>
            <a:off x="7089520" y="4019798"/>
            <a:ext cx="927735" cy="1123702"/>
            <a:chOff x="5393564" y="872537"/>
            <a:chExt cx="2437559" cy="2952450"/>
          </a:xfrm>
        </p:grpSpPr>
        <p:sp>
          <p:nvSpPr>
            <p:cNvPr id="960" name="Google Shape;960;p37"/>
            <p:cNvSpPr/>
            <p:nvPr/>
          </p:nvSpPr>
          <p:spPr>
            <a:xfrm>
              <a:off x="5393564" y="872537"/>
              <a:ext cx="1425715" cy="2917212"/>
            </a:xfrm>
            <a:custGeom>
              <a:avLst/>
              <a:gdLst/>
              <a:ahLst/>
              <a:cxnLst/>
              <a:rect l="l" t="t" r="r" b="b"/>
              <a:pathLst>
                <a:path w="3965" h="8113" extrusionOk="0">
                  <a:moveTo>
                    <a:pt x="3223" y="0"/>
                  </a:moveTo>
                  <a:cubicBezTo>
                    <a:pt x="2966" y="0"/>
                    <a:pt x="2739" y="173"/>
                    <a:pt x="2677" y="422"/>
                  </a:cubicBezTo>
                  <a:lnTo>
                    <a:pt x="2286" y="1904"/>
                  </a:lnTo>
                  <a:lnTo>
                    <a:pt x="2096" y="2632"/>
                  </a:lnTo>
                  <a:lnTo>
                    <a:pt x="1936" y="3239"/>
                  </a:lnTo>
                  <a:lnTo>
                    <a:pt x="1745" y="3964"/>
                  </a:lnTo>
                  <a:lnTo>
                    <a:pt x="924" y="7101"/>
                  </a:lnTo>
                  <a:lnTo>
                    <a:pt x="272" y="7101"/>
                  </a:lnTo>
                  <a:cubicBezTo>
                    <a:pt x="121" y="7101"/>
                    <a:pt x="0" y="7221"/>
                    <a:pt x="0" y="7372"/>
                  </a:cubicBezTo>
                  <a:lnTo>
                    <a:pt x="0" y="7914"/>
                  </a:lnTo>
                  <a:cubicBezTo>
                    <a:pt x="0" y="7993"/>
                    <a:pt x="37" y="8065"/>
                    <a:pt x="86" y="8113"/>
                  </a:cubicBezTo>
                  <a:cubicBezTo>
                    <a:pt x="54" y="8078"/>
                    <a:pt x="27" y="8029"/>
                    <a:pt x="19" y="7980"/>
                  </a:cubicBezTo>
                  <a:cubicBezTo>
                    <a:pt x="14" y="7963"/>
                    <a:pt x="14" y="7944"/>
                    <a:pt x="14" y="7926"/>
                  </a:cubicBezTo>
                  <a:lnTo>
                    <a:pt x="14" y="7500"/>
                  </a:lnTo>
                  <a:lnTo>
                    <a:pt x="14" y="7381"/>
                  </a:lnTo>
                  <a:cubicBezTo>
                    <a:pt x="14" y="7297"/>
                    <a:pt x="59" y="7217"/>
                    <a:pt x="121" y="7168"/>
                  </a:cubicBezTo>
                  <a:cubicBezTo>
                    <a:pt x="170" y="7133"/>
                    <a:pt x="223" y="7115"/>
                    <a:pt x="285" y="7115"/>
                  </a:cubicBezTo>
                  <a:lnTo>
                    <a:pt x="938" y="7115"/>
                  </a:lnTo>
                  <a:lnTo>
                    <a:pt x="1758" y="3977"/>
                  </a:lnTo>
                  <a:lnTo>
                    <a:pt x="1950" y="3253"/>
                  </a:lnTo>
                  <a:lnTo>
                    <a:pt x="2110" y="2641"/>
                  </a:lnTo>
                  <a:lnTo>
                    <a:pt x="2300" y="1918"/>
                  </a:lnTo>
                  <a:lnTo>
                    <a:pt x="2602" y="768"/>
                  </a:lnTo>
                  <a:lnTo>
                    <a:pt x="2690" y="435"/>
                  </a:lnTo>
                  <a:cubicBezTo>
                    <a:pt x="2735" y="266"/>
                    <a:pt x="2850" y="133"/>
                    <a:pt x="3001" y="62"/>
                  </a:cubicBezTo>
                  <a:cubicBezTo>
                    <a:pt x="3072" y="31"/>
                    <a:pt x="3152" y="9"/>
                    <a:pt x="3237" y="9"/>
                  </a:cubicBezTo>
                  <a:lnTo>
                    <a:pt x="3569" y="9"/>
                  </a:lnTo>
                  <a:cubicBezTo>
                    <a:pt x="3720" y="13"/>
                    <a:pt x="3858" y="70"/>
                    <a:pt x="3964" y="173"/>
                  </a:cubicBezTo>
                  <a:cubicBezTo>
                    <a:pt x="3858" y="62"/>
                    <a:pt x="3712"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398598" y="875414"/>
              <a:ext cx="1423917" cy="2917931"/>
            </a:xfrm>
            <a:custGeom>
              <a:avLst/>
              <a:gdLst/>
              <a:ahLst/>
              <a:cxnLst/>
              <a:rect l="l" t="t" r="r" b="b"/>
              <a:pathLst>
                <a:path w="3960" h="8115" extrusionOk="0">
                  <a:moveTo>
                    <a:pt x="3957" y="176"/>
                  </a:moveTo>
                  <a:lnTo>
                    <a:pt x="3957" y="176"/>
                  </a:lnTo>
                  <a:cubicBezTo>
                    <a:pt x="3958" y="177"/>
                    <a:pt x="3959" y="178"/>
                    <a:pt x="3960" y="179"/>
                  </a:cubicBezTo>
                  <a:cubicBezTo>
                    <a:pt x="3959" y="178"/>
                    <a:pt x="3958" y="177"/>
                    <a:pt x="3957" y="176"/>
                  </a:cubicBezTo>
                  <a:close/>
                  <a:moveTo>
                    <a:pt x="3223" y="1"/>
                  </a:moveTo>
                  <a:cubicBezTo>
                    <a:pt x="3138" y="1"/>
                    <a:pt x="3058" y="23"/>
                    <a:pt x="2987" y="54"/>
                  </a:cubicBezTo>
                  <a:cubicBezTo>
                    <a:pt x="2836" y="125"/>
                    <a:pt x="2721" y="258"/>
                    <a:pt x="2676" y="427"/>
                  </a:cubicBezTo>
                  <a:lnTo>
                    <a:pt x="2588" y="760"/>
                  </a:lnTo>
                  <a:lnTo>
                    <a:pt x="2286" y="1910"/>
                  </a:lnTo>
                  <a:lnTo>
                    <a:pt x="2096" y="2633"/>
                  </a:lnTo>
                  <a:lnTo>
                    <a:pt x="1936" y="3245"/>
                  </a:lnTo>
                  <a:lnTo>
                    <a:pt x="1744" y="3969"/>
                  </a:lnTo>
                  <a:lnTo>
                    <a:pt x="924" y="7107"/>
                  </a:lnTo>
                  <a:lnTo>
                    <a:pt x="271" y="7107"/>
                  </a:lnTo>
                  <a:cubicBezTo>
                    <a:pt x="209" y="7107"/>
                    <a:pt x="156" y="7125"/>
                    <a:pt x="107" y="7160"/>
                  </a:cubicBezTo>
                  <a:cubicBezTo>
                    <a:pt x="45" y="7209"/>
                    <a:pt x="0" y="7289"/>
                    <a:pt x="0" y="7373"/>
                  </a:cubicBezTo>
                  <a:lnTo>
                    <a:pt x="0" y="7492"/>
                  </a:lnTo>
                  <a:lnTo>
                    <a:pt x="0" y="7918"/>
                  </a:lnTo>
                  <a:cubicBezTo>
                    <a:pt x="0" y="7936"/>
                    <a:pt x="0" y="7955"/>
                    <a:pt x="5" y="7972"/>
                  </a:cubicBezTo>
                  <a:cubicBezTo>
                    <a:pt x="13" y="8021"/>
                    <a:pt x="40" y="8070"/>
                    <a:pt x="72" y="8105"/>
                  </a:cubicBezTo>
                  <a:cubicBezTo>
                    <a:pt x="76" y="8110"/>
                    <a:pt x="80" y="8114"/>
                    <a:pt x="84" y="8114"/>
                  </a:cubicBezTo>
                  <a:cubicBezTo>
                    <a:pt x="54" y="8078"/>
                    <a:pt x="27" y="8034"/>
                    <a:pt x="18" y="7985"/>
                  </a:cubicBezTo>
                  <a:cubicBezTo>
                    <a:pt x="13" y="7967"/>
                    <a:pt x="13" y="7950"/>
                    <a:pt x="13" y="7932"/>
                  </a:cubicBezTo>
                  <a:lnTo>
                    <a:pt x="13" y="7506"/>
                  </a:lnTo>
                  <a:lnTo>
                    <a:pt x="13" y="7386"/>
                  </a:lnTo>
                  <a:cubicBezTo>
                    <a:pt x="13" y="7297"/>
                    <a:pt x="58" y="7222"/>
                    <a:pt x="120" y="7173"/>
                  </a:cubicBezTo>
                  <a:cubicBezTo>
                    <a:pt x="164" y="7138"/>
                    <a:pt x="222" y="7119"/>
                    <a:pt x="285" y="7119"/>
                  </a:cubicBezTo>
                  <a:lnTo>
                    <a:pt x="684" y="7119"/>
                  </a:lnTo>
                  <a:lnTo>
                    <a:pt x="937" y="7115"/>
                  </a:lnTo>
                  <a:lnTo>
                    <a:pt x="1758" y="3977"/>
                  </a:lnTo>
                  <a:lnTo>
                    <a:pt x="1949" y="3254"/>
                  </a:lnTo>
                  <a:lnTo>
                    <a:pt x="2108" y="2646"/>
                  </a:lnTo>
                  <a:lnTo>
                    <a:pt x="2299" y="1918"/>
                  </a:lnTo>
                  <a:lnTo>
                    <a:pt x="2602" y="773"/>
                  </a:lnTo>
                  <a:lnTo>
                    <a:pt x="2686" y="435"/>
                  </a:lnTo>
                  <a:cubicBezTo>
                    <a:pt x="2729" y="271"/>
                    <a:pt x="2850" y="134"/>
                    <a:pt x="3001" y="68"/>
                  </a:cubicBezTo>
                  <a:cubicBezTo>
                    <a:pt x="3071" y="32"/>
                    <a:pt x="3151" y="15"/>
                    <a:pt x="3235" y="15"/>
                  </a:cubicBezTo>
                  <a:lnTo>
                    <a:pt x="3564" y="15"/>
                  </a:lnTo>
                  <a:cubicBezTo>
                    <a:pt x="3719" y="15"/>
                    <a:pt x="3855" y="75"/>
                    <a:pt x="3957" y="176"/>
                  </a:cubicBezTo>
                  <a:lnTo>
                    <a:pt x="3957" y="176"/>
                  </a:lnTo>
                  <a:cubicBezTo>
                    <a:pt x="3954" y="172"/>
                    <a:pt x="3954" y="168"/>
                    <a:pt x="3950" y="165"/>
                  </a:cubicBezTo>
                  <a:cubicBezTo>
                    <a:pt x="3844" y="62"/>
                    <a:pt x="3706" y="5"/>
                    <a:pt x="3555"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5403272" y="880448"/>
              <a:ext cx="1423917" cy="2917571"/>
            </a:xfrm>
            <a:custGeom>
              <a:avLst/>
              <a:gdLst/>
              <a:ahLst/>
              <a:cxnLst/>
              <a:rect l="l" t="t" r="r" b="b"/>
              <a:pathLst>
                <a:path w="3960" h="8114" extrusionOk="0">
                  <a:moveTo>
                    <a:pt x="3909" y="130"/>
                  </a:moveTo>
                  <a:cubicBezTo>
                    <a:pt x="3922" y="141"/>
                    <a:pt x="3935" y="153"/>
                    <a:pt x="3947" y="165"/>
                  </a:cubicBezTo>
                  <a:cubicBezTo>
                    <a:pt x="3949" y="165"/>
                    <a:pt x="3952" y="166"/>
                    <a:pt x="3954" y="168"/>
                  </a:cubicBezTo>
                  <a:lnTo>
                    <a:pt x="3954" y="168"/>
                  </a:lnTo>
                  <a:cubicBezTo>
                    <a:pt x="3940" y="155"/>
                    <a:pt x="3925" y="142"/>
                    <a:pt x="3909" y="130"/>
                  </a:cubicBezTo>
                  <a:close/>
                  <a:moveTo>
                    <a:pt x="3954" y="168"/>
                  </a:moveTo>
                  <a:cubicBezTo>
                    <a:pt x="3956" y="170"/>
                    <a:pt x="3958" y="171"/>
                    <a:pt x="3959" y="173"/>
                  </a:cubicBezTo>
                  <a:cubicBezTo>
                    <a:pt x="3958" y="171"/>
                    <a:pt x="3956" y="170"/>
                    <a:pt x="3954" y="168"/>
                  </a:cubicBezTo>
                  <a:close/>
                  <a:moveTo>
                    <a:pt x="3222" y="1"/>
                  </a:moveTo>
                  <a:cubicBezTo>
                    <a:pt x="3138" y="1"/>
                    <a:pt x="3058" y="18"/>
                    <a:pt x="2988" y="54"/>
                  </a:cubicBezTo>
                  <a:cubicBezTo>
                    <a:pt x="2837" y="120"/>
                    <a:pt x="2716" y="257"/>
                    <a:pt x="2673" y="421"/>
                  </a:cubicBezTo>
                  <a:lnTo>
                    <a:pt x="2589" y="759"/>
                  </a:lnTo>
                  <a:lnTo>
                    <a:pt x="2286" y="1904"/>
                  </a:lnTo>
                  <a:lnTo>
                    <a:pt x="2095" y="2632"/>
                  </a:lnTo>
                  <a:lnTo>
                    <a:pt x="1936" y="3240"/>
                  </a:lnTo>
                  <a:lnTo>
                    <a:pt x="1745" y="3963"/>
                  </a:lnTo>
                  <a:lnTo>
                    <a:pt x="924" y="7101"/>
                  </a:lnTo>
                  <a:lnTo>
                    <a:pt x="671" y="7105"/>
                  </a:lnTo>
                  <a:lnTo>
                    <a:pt x="272" y="7105"/>
                  </a:lnTo>
                  <a:cubicBezTo>
                    <a:pt x="209" y="7105"/>
                    <a:pt x="151" y="7124"/>
                    <a:pt x="107" y="7159"/>
                  </a:cubicBezTo>
                  <a:cubicBezTo>
                    <a:pt x="45" y="7208"/>
                    <a:pt x="0" y="7283"/>
                    <a:pt x="0" y="7372"/>
                  </a:cubicBezTo>
                  <a:lnTo>
                    <a:pt x="0" y="7492"/>
                  </a:lnTo>
                  <a:lnTo>
                    <a:pt x="0" y="7918"/>
                  </a:lnTo>
                  <a:cubicBezTo>
                    <a:pt x="0" y="7936"/>
                    <a:pt x="0" y="7953"/>
                    <a:pt x="5" y="7971"/>
                  </a:cubicBezTo>
                  <a:cubicBezTo>
                    <a:pt x="14" y="8020"/>
                    <a:pt x="41" y="8064"/>
                    <a:pt x="71" y="8100"/>
                  </a:cubicBezTo>
                  <a:cubicBezTo>
                    <a:pt x="76" y="8105"/>
                    <a:pt x="80" y="8109"/>
                    <a:pt x="85" y="8113"/>
                  </a:cubicBezTo>
                  <a:cubicBezTo>
                    <a:pt x="49" y="8078"/>
                    <a:pt x="27" y="8033"/>
                    <a:pt x="18" y="7984"/>
                  </a:cubicBezTo>
                  <a:cubicBezTo>
                    <a:pt x="14" y="7967"/>
                    <a:pt x="14" y="7949"/>
                    <a:pt x="14" y="7931"/>
                  </a:cubicBezTo>
                  <a:lnTo>
                    <a:pt x="14" y="7505"/>
                  </a:lnTo>
                  <a:lnTo>
                    <a:pt x="14" y="7386"/>
                  </a:lnTo>
                  <a:cubicBezTo>
                    <a:pt x="14" y="7297"/>
                    <a:pt x="53" y="7217"/>
                    <a:pt x="120" y="7168"/>
                  </a:cubicBezTo>
                  <a:cubicBezTo>
                    <a:pt x="165" y="7137"/>
                    <a:pt x="223" y="7119"/>
                    <a:pt x="284" y="7119"/>
                  </a:cubicBezTo>
                  <a:lnTo>
                    <a:pt x="684" y="7119"/>
                  </a:lnTo>
                  <a:lnTo>
                    <a:pt x="932" y="7115"/>
                  </a:lnTo>
                  <a:lnTo>
                    <a:pt x="1758" y="3977"/>
                  </a:lnTo>
                  <a:lnTo>
                    <a:pt x="1949" y="3254"/>
                  </a:lnTo>
                  <a:lnTo>
                    <a:pt x="2109" y="2641"/>
                  </a:lnTo>
                  <a:lnTo>
                    <a:pt x="2300" y="1918"/>
                  </a:lnTo>
                  <a:lnTo>
                    <a:pt x="2601" y="767"/>
                  </a:lnTo>
                  <a:lnTo>
                    <a:pt x="2685" y="435"/>
                  </a:lnTo>
                  <a:cubicBezTo>
                    <a:pt x="2730" y="267"/>
                    <a:pt x="2849" y="134"/>
                    <a:pt x="3001" y="67"/>
                  </a:cubicBezTo>
                  <a:cubicBezTo>
                    <a:pt x="3072" y="31"/>
                    <a:pt x="3152" y="13"/>
                    <a:pt x="3236" y="13"/>
                  </a:cubicBezTo>
                  <a:lnTo>
                    <a:pt x="3564" y="13"/>
                  </a:lnTo>
                  <a:cubicBezTo>
                    <a:pt x="3692" y="13"/>
                    <a:pt x="3813" y="57"/>
                    <a:pt x="3909" y="130"/>
                  </a:cubicBezTo>
                  <a:lnTo>
                    <a:pt x="3909" y="130"/>
                  </a:lnTo>
                  <a:cubicBezTo>
                    <a:pt x="3812" y="49"/>
                    <a:pt x="3689" y="1"/>
                    <a:pt x="3551"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5407947" y="885122"/>
              <a:ext cx="1424277" cy="2917571"/>
            </a:xfrm>
            <a:custGeom>
              <a:avLst/>
              <a:gdLst/>
              <a:ahLst/>
              <a:cxnLst/>
              <a:rect l="l" t="t" r="r" b="b"/>
              <a:pathLst>
                <a:path w="3961" h="8114" extrusionOk="0">
                  <a:moveTo>
                    <a:pt x="3223" y="0"/>
                  </a:moveTo>
                  <a:cubicBezTo>
                    <a:pt x="3139" y="0"/>
                    <a:pt x="3059" y="18"/>
                    <a:pt x="2988" y="54"/>
                  </a:cubicBezTo>
                  <a:cubicBezTo>
                    <a:pt x="2836" y="121"/>
                    <a:pt x="2717" y="254"/>
                    <a:pt x="2672" y="422"/>
                  </a:cubicBezTo>
                  <a:lnTo>
                    <a:pt x="2588" y="754"/>
                  </a:lnTo>
                  <a:lnTo>
                    <a:pt x="2287" y="1905"/>
                  </a:lnTo>
                  <a:lnTo>
                    <a:pt x="2096" y="2628"/>
                  </a:lnTo>
                  <a:lnTo>
                    <a:pt x="1936" y="3241"/>
                  </a:lnTo>
                  <a:lnTo>
                    <a:pt x="1745" y="3964"/>
                  </a:lnTo>
                  <a:lnTo>
                    <a:pt x="919" y="7102"/>
                  </a:lnTo>
                  <a:lnTo>
                    <a:pt x="671" y="7106"/>
                  </a:lnTo>
                  <a:lnTo>
                    <a:pt x="271" y="7106"/>
                  </a:lnTo>
                  <a:cubicBezTo>
                    <a:pt x="210" y="7106"/>
                    <a:pt x="152" y="7124"/>
                    <a:pt x="107" y="7155"/>
                  </a:cubicBezTo>
                  <a:cubicBezTo>
                    <a:pt x="40" y="7204"/>
                    <a:pt x="1" y="7284"/>
                    <a:pt x="1" y="7373"/>
                  </a:cubicBezTo>
                  <a:lnTo>
                    <a:pt x="1" y="7492"/>
                  </a:lnTo>
                  <a:lnTo>
                    <a:pt x="1" y="7918"/>
                  </a:lnTo>
                  <a:cubicBezTo>
                    <a:pt x="1" y="7936"/>
                    <a:pt x="1" y="7954"/>
                    <a:pt x="5" y="7971"/>
                  </a:cubicBezTo>
                  <a:cubicBezTo>
                    <a:pt x="14" y="8020"/>
                    <a:pt x="36" y="8065"/>
                    <a:pt x="72" y="8100"/>
                  </a:cubicBezTo>
                  <a:cubicBezTo>
                    <a:pt x="73" y="8101"/>
                    <a:pt x="74" y="8102"/>
                    <a:pt x="75" y="8103"/>
                  </a:cubicBezTo>
                  <a:lnTo>
                    <a:pt x="75" y="8103"/>
                  </a:lnTo>
                  <a:cubicBezTo>
                    <a:pt x="45" y="8069"/>
                    <a:pt x="27" y="8029"/>
                    <a:pt x="19" y="7981"/>
                  </a:cubicBezTo>
                  <a:cubicBezTo>
                    <a:pt x="14" y="7967"/>
                    <a:pt x="9" y="7950"/>
                    <a:pt x="9" y="7932"/>
                  </a:cubicBezTo>
                  <a:lnTo>
                    <a:pt x="9" y="7506"/>
                  </a:lnTo>
                  <a:lnTo>
                    <a:pt x="14" y="7385"/>
                  </a:lnTo>
                  <a:cubicBezTo>
                    <a:pt x="14" y="7297"/>
                    <a:pt x="54" y="7217"/>
                    <a:pt x="120" y="7168"/>
                  </a:cubicBezTo>
                  <a:cubicBezTo>
                    <a:pt x="165" y="7137"/>
                    <a:pt x="222" y="7115"/>
                    <a:pt x="280" y="7115"/>
                  </a:cubicBezTo>
                  <a:lnTo>
                    <a:pt x="933" y="7115"/>
                  </a:lnTo>
                  <a:lnTo>
                    <a:pt x="1759" y="3972"/>
                  </a:lnTo>
                  <a:lnTo>
                    <a:pt x="1949" y="3249"/>
                  </a:lnTo>
                  <a:lnTo>
                    <a:pt x="2109" y="2641"/>
                  </a:lnTo>
                  <a:lnTo>
                    <a:pt x="2300" y="1918"/>
                  </a:lnTo>
                  <a:lnTo>
                    <a:pt x="2597" y="768"/>
                  </a:lnTo>
                  <a:lnTo>
                    <a:pt x="2686" y="435"/>
                  </a:lnTo>
                  <a:cubicBezTo>
                    <a:pt x="2730" y="267"/>
                    <a:pt x="2850" y="133"/>
                    <a:pt x="3002" y="67"/>
                  </a:cubicBezTo>
                  <a:cubicBezTo>
                    <a:pt x="3072" y="31"/>
                    <a:pt x="3152" y="14"/>
                    <a:pt x="3236" y="14"/>
                  </a:cubicBezTo>
                  <a:lnTo>
                    <a:pt x="3565" y="14"/>
                  </a:lnTo>
                  <a:cubicBezTo>
                    <a:pt x="3715" y="14"/>
                    <a:pt x="3858" y="76"/>
                    <a:pt x="3960" y="174"/>
                  </a:cubicBezTo>
                  <a:cubicBezTo>
                    <a:pt x="3955" y="169"/>
                    <a:pt x="3951" y="164"/>
                    <a:pt x="3946" y="160"/>
                  </a:cubicBezTo>
                  <a:cubicBezTo>
                    <a:pt x="3844" y="62"/>
                    <a:pt x="3703" y="0"/>
                    <a:pt x="3551" y="0"/>
                  </a:cubicBezTo>
                  <a:close/>
                  <a:moveTo>
                    <a:pt x="75" y="8103"/>
                  </a:moveTo>
                  <a:lnTo>
                    <a:pt x="75" y="8103"/>
                  </a:lnTo>
                  <a:cubicBezTo>
                    <a:pt x="77" y="8106"/>
                    <a:pt x="80" y="8108"/>
                    <a:pt x="82" y="8111"/>
                  </a:cubicBezTo>
                  <a:lnTo>
                    <a:pt x="82" y="8111"/>
                  </a:lnTo>
                  <a:cubicBezTo>
                    <a:pt x="80" y="8108"/>
                    <a:pt x="77" y="8105"/>
                    <a:pt x="75" y="8103"/>
                  </a:cubicBezTo>
                  <a:close/>
                  <a:moveTo>
                    <a:pt x="82" y="8111"/>
                  </a:moveTo>
                  <a:cubicBezTo>
                    <a:pt x="83" y="8112"/>
                    <a:pt x="84" y="8113"/>
                    <a:pt x="85" y="8114"/>
                  </a:cubicBezTo>
                  <a:cubicBezTo>
                    <a:pt x="84" y="8113"/>
                    <a:pt x="83" y="8112"/>
                    <a:pt x="82" y="811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5411183" y="890156"/>
              <a:ext cx="1425715" cy="2917212"/>
            </a:xfrm>
            <a:custGeom>
              <a:avLst/>
              <a:gdLst/>
              <a:ahLst/>
              <a:cxnLst/>
              <a:rect l="l" t="t" r="r" b="b"/>
              <a:pathLst>
                <a:path w="3965" h="8113" extrusionOk="0">
                  <a:moveTo>
                    <a:pt x="3227" y="0"/>
                  </a:moveTo>
                  <a:cubicBezTo>
                    <a:pt x="3143" y="0"/>
                    <a:pt x="3063" y="17"/>
                    <a:pt x="2993" y="53"/>
                  </a:cubicBezTo>
                  <a:cubicBezTo>
                    <a:pt x="2841" y="119"/>
                    <a:pt x="2721" y="253"/>
                    <a:pt x="2677" y="421"/>
                  </a:cubicBezTo>
                  <a:lnTo>
                    <a:pt x="2588" y="754"/>
                  </a:lnTo>
                  <a:lnTo>
                    <a:pt x="2291" y="1904"/>
                  </a:lnTo>
                  <a:lnTo>
                    <a:pt x="2100" y="2627"/>
                  </a:lnTo>
                  <a:lnTo>
                    <a:pt x="1940" y="3235"/>
                  </a:lnTo>
                  <a:lnTo>
                    <a:pt x="1750" y="3958"/>
                  </a:lnTo>
                  <a:lnTo>
                    <a:pt x="924" y="7101"/>
                  </a:lnTo>
                  <a:lnTo>
                    <a:pt x="271" y="7101"/>
                  </a:lnTo>
                  <a:cubicBezTo>
                    <a:pt x="213" y="7101"/>
                    <a:pt x="156" y="7123"/>
                    <a:pt x="111" y="7154"/>
                  </a:cubicBezTo>
                  <a:cubicBezTo>
                    <a:pt x="45" y="7203"/>
                    <a:pt x="5" y="7283"/>
                    <a:pt x="5" y="7371"/>
                  </a:cubicBezTo>
                  <a:lnTo>
                    <a:pt x="0" y="7492"/>
                  </a:lnTo>
                  <a:lnTo>
                    <a:pt x="0" y="7918"/>
                  </a:lnTo>
                  <a:cubicBezTo>
                    <a:pt x="0" y="7936"/>
                    <a:pt x="5" y="7953"/>
                    <a:pt x="10" y="7967"/>
                  </a:cubicBezTo>
                  <a:cubicBezTo>
                    <a:pt x="19" y="8020"/>
                    <a:pt x="41" y="8064"/>
                    <a:pt x="76" y="8100"/>
                  </a:cubicBezTo>
                  <a:cubicBezTo>
                    <a:pt x="80" y="8104"/>
                    <a:pt x="85" y="8109"/>
                    <a:pt x="90" y="8113"/>
                  </a:cubicBezTo>
                  <a:cubicBezTo>
                    <a:pt x="54" y="8078"/>
                    <a:pt x="31" y="8033"/>
                    <a:pt x="19" y="7980"/>
                  </a:cubicBezTo>
                  <a:cubicBezTo>
                    <a:pt x="19" y="7963"/>
                    <a:pt x="14" y="7944"/>
                    <a:pt x="14" y="7926"/>
                  </a:cubicBezTo>
                  <a:lnTo>
                    <a:pt x="14" y="7505"/>
                  </a:lnTo>
                  <a:lnTo>
                    <a:pt x="14" y="7385"/>
                  </a:lnTo>
                  <a:cubicBezTo>
                    <a:pt x="14" y="7297"/>
                    <a:pt x="58" y="7217"/>
                    <a:pt x="125" y="7168"/>
                  </a:cubicBezTo>
                  <a:cubicBezTo>
                    <a:pt x="170" y="7137"/>
                    <a:pt x="227" y="7115"/>
                    <a:pt x="285" y="7115"/>
                  </a:cubicBezTo>
                  <a:lnTo>
                    <a:pt x="937" y="7115"/>
                  </a:lnTo>
                  <a:lnTo>
                    <a:pt x="1762" y="3972"/>
                  </a:lnTo>
                  <a:lnTo>
                    <a:pt x="1954" y="3249"/>
                  </a:lnTo>
                  <a:lnTo>
                    <a:pt x="2114" y="2637"/>
                  </a:lnTo>
                  <a:lnTo>
                    <a:pt x="2300" y="1912"/>
                  </a:lnTo>
                  <a:lnTo>
                    <a:pt x="2602" y="767"/>
                  </a:lnTo>
                  <a:lnTo>
                    <a:pt x="2690" y="435"/>
                  </a:lnTo>
                  <a:cubicBezTo>
                    <a:pt x="2735" y="266"/>
                    <a:pt x="2854" y="133"/>
                    <a:pt x="3005" y="62"/>
                  </a:cubicBezTo>
                  <a:cubicBezTo>
                    <a:pt x="3077" y="31"/>
                    <a:pt x="3157" y="13"/>
                    <a:pt x="3241" y="13"/>
                  </a:cubicBezTo>
                  <a:lnTo>
                    <a:pt x="3569" y="13"/>
                  </a:lnTo>
                  <a:cubicBezTo>
                    <a:pt x="3720" y="13"/>
                    <a:pt x="3862" y="75"/>
                    <a:pt x="3964" y="173"/>
                  </a:cubicBezTo>
                  <a:cubicBezTo>
                    <a:pt x="3960" y="168"/>
                    <a:pt x="3956" y="164"/>
                    <a:pt x="3951" y="160"/>
                  </a:cubicBezTo>
                  <a:cubicBezTo>
                    <a:pt x="3849" y="62"/>
                    <a:pt x="3706"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5416217" y="894471"/>
              <a:ext cx="1425355" cy="2917931"/>
            </a:xfrm>
            <a:custGeom>
              <a:avLst/>
              <a:gdLst/>
              <a:ahLst/>
              <a:cxnLst/>
              <a:rect l="l" t="t" r="r" b="b"/>
              <a:pathLst>
                <a:path w="3964" h="8115" extrusionOk="0">
                  <a:moveTo>
                    <a:pt x="3227" y="1"/>
                  </a:moveTo>
                  <a:cubicBezTo>
                    <a:pt x="3143" y="1"/>
                    <a:pt x="3063" y="19"/>
                    <a:pt x="2991" y="50"/>
                  </a:cubicBezTo>
                  <a:cubicBezTo>
                    <a:pt x="2840" y="121"/>
                    <a:pt x="2721" y="254"/>
                    <a:pt x="2676" y="423"/>
                  </a:cubicBezTo>
                  <a:lnTo>
                    <a:pt x="2588" y="755"/>
                  </a:lnTo>
                  <a:lnTo>
                    <a:pt x="2286" y="1900"/>
                  </a:lnTo>
                  <a:lnTo>
                    <a:pt x="2100" y="2625"/>
                  </a:lnTo>
                  <a:lnTo>
                    <a:pt x="1940" y="3237"/>
                  </a:lnTo>
                  <a:lnTo>
                    <a:pt x="1748" y="3960"/>
                  </a:lnTo>
                  <a:lnTo>
                    <a:pt x="923" y="7103"/>
                  </a:lnTo>
                  <a:lnTo>
                    <a:pt x="271" y="7103"/>
                  </a:lnTo>
                  <a:cubicBezTo>
                    <a:pt x="213" y="7103"/>
                    <a:pt x="156" y="7125"/>
                    <a:pt x="111" y="7156"/>
                  </a:cubicBezTo>
                  <a:cubicBezTo>
                    <a:pt x="44" y="7205"/>
                    <a:pt x="0" y="7285"/>
                    <a:pt x="0" y="7373"/>
                  </a:cubicBezTo>
                  <a:lnTo>
                    <a:pt x="0" y="7493"/>
                  </a:lnTo>
                  <a:lnTo>
                    <a:pt x="0" y="7914"/>
                  </a:lnTo>
                  <a:cubicBezTo>
                    <a:pt x="0" y="7932"/>
                    <a:pt x="5" y="7951"/>
                    <a:pt x="5" y="7968"/>
                  </a:cubicBezTo>
                  <a:cubicBezTo>
                    <a:pt x="17" y="8021"/>
                    <a:pt x="40" y="8066"/>
                    <a:pt x="76" y="8101"/>
                  </a:cubicBezTo>
                  <a:cubicBezTo>
                    <a:pt x="77" y="8101"/>
                    <a:pt x="77" y="8102"/>
                    <a:pt x="78" y="8103"/>
                  </a:cubicBezTo>
                  <a:lnTo>
                    <a:pt x="78" y="8103"/>
                  </a:lnTo>
                  <a:cubicBezTo>
                    <a:pt x="48" y="8068"/>
                    <a:pt x="26" y="8025"/>
                    <a:pt x="17" y="7981"/>
                  </a:cubicBezTo>
                  <a:cubicBezTo>
                    <a:pt x="17" y="7963"/>
                    <a:pt x="13" y="7945"/>
                    <a:pt x="13" y="7928"/>
                  </a:cubicBezTo>
                  <a:lnTo>
                    <a:pt x="13" y="7502"/>
                  </a:lnTo>
                  <a:lnTo>
                    <a:pt x="13" y="7382"/>
                  </a:lnTo>
                  <a:cubicBezTo>
                    <a:pt x="13" y="7293"/>
                    <a:pt x="58" y="7218"/>
                    <a:pt x="124" y="7169"/>
                  </a:cubicBezTo>
                  <a:cubicBezTo>
                    <a:pt x="169" y="7134"/>
                    <a:pt x="226" y="7115"/>
                    <a:pt x="284" y="7115"/>
                  </a:cubicBezTo>
                  <a:lnTo>
                    <a:pt x="688" y="7115"/>
                  </a:lnTo>
                  <a:lnTo>
                    <a:pt x="937" y="7111"/>
                  </a:lnTo>
                  <a:lnTo>
                    <a:pt x="1762" y="3973"/>
                  </a:lnTo>
                  <a:lnTo>
                    <a:pt x="1953" y="3246"/>
                  </a:lnTo>
                  <a:lnTo>
                    <a:pt x="2113" y="2637"/>
                  </a:lnTo>
                  <a:lnTo>
                    <a:pt x="2299" y="1914"/>
                  </a:lnTo>
                  <a:lnTo>
                    <a:pt x="2600" y="769"/>
                  </a:lnTo>
                  <a:lnTo>
                    <a:pt x="2690" y="431"/>
                  </a:lnTo>
                  <a:cubicBezTo>
                    <a:pt x="2734" y="267"/>
                    <a:pt x="2854" y="134"/>
                    <a:pt x="3005" y="63"/>
                  </a:cubicBezTo>
                  <a:cubicBezTo>
                    <a:pt x="3076" y="32"/>
                    <a:pt x="3155" y="15"/>
                    <a:pt x="3240" y="15"/>
                  </a:cubicBezTo>
                  <a:lnTo>
                    <a:pt x="3569" y="15"/>
                  </a:lnTo>
                  <a:cubicBezTo>
                    <a:pt x="3719" y="15"/>
                    <a:pt x="3862" y="72"/>
                    <a:pt x="3964" y="175"/>
                  </a:cubicBezTo>
                  <a:cubicBezTo>
                    <a:pt x="3959" y="169"/>
                    <a:pt x="3954" y="165"/>
                    <a:pt x="3950" y="161"/>
                  </a:cubicBezTo>
                  <a:cubicBezTo>
                    <a:pt x="3848" y="63"/>
                    <a:pt x="3706" y="1"/>
                    <a:pt x="3555" y="1"/>
                  </a:cubicBezTo>
                  <a:close/>
                  <a:moveTo>
                    <a:pt x="78" y="8103"/>
                  </a:moveTo>
                  <a:lnTo>
                    <a:pt x="78" y="8103"/>
                  </a:lnTo>
                  <a:cubicBezTo>
                    <a:pt x="81" y="8106"/>
                    <a:pt x="83" y="8109"/>
                    <a:pt x="86" y="8112"/>
                  </a:cubicBezTo>
                  <a:lnTo>
                    <a:pt x="86" y="8112"/>
                  </a:lnTo>
                  <a:cubicBezTo>
                    <a:pt x="83" y="8109"/>
                    <a:pt x="81" y="8106"/>
                    <a:pt x="78" y="8103"/>
                  </a:cubicBezTo>
                  <a:close/>
                  <a:moveTo>
                    <a:pt x="86" y="8112"/>
                  </a:moveTo>
                  <a:cubicBezTo>
                    <a:pt x="87" y="8113"/>
                    <a:pt x="88" y="8114"/>
                    <a:pt x="89" y="8115"/>
                  </a:cubicBezTo>
                  <a:cubicBezTo>
                    <a:pt x="88" y="8114"/>
                    <a:pt x="87" y="8113"/>
                    <a:pt x="86" y="8112"/>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5420891" y="899505"/>
              <a:ext cx="1425355" cy="2917571"/>
            </a:xfrm>
            <a:custGeom>
              <a:avLst/>
              <a:gdLst/>
              <a:ahLst/>
              <a:cxnLst/>
              <a:rect l="l" t="t" r="r" b="b"/>
              <a:pathLst>
                <a:path w="3964" h="8114" extrusionOk="0">
                  <a:moveTo>
                    <a:pt x="3227" y="1"/>
                  </a:moveTo>
                  <a:cubicBezTo>
                    <a:pt x="3142" y="1"/>
                    <a:pt x="3063" y="18"/>
                    <a:pt x="2992" y="49"/>
                  </a:cubicBezTo>
                  <a:cubicBezTo>
                    <a:pt x="2841" y="120"/>
                    <a:pt x="2721" y="253"/>
                    <a:pt x="2677" y="417"/>
                  </a:cubicBezTo>
                  <a:lnTo>
                    <a:pt x="2587" y="755"/>
                  </a:lnTo>
                  <a:lnTo>
                    <a:pt x="2286" y="1900"/>
                  </a:lnTo>
                  <a:lnTo>
                    <a:pt x="2100" y="2623"/>
                  </a:lnTo>
                  <a:lnTo>
                    <a:pt x="1940" y="3232"/>
                  </a:lnTo>
                  <a:lnTo>
                    <a:pt x="1749" y="3959"/>
                  </a:lnTo>
                  <a:lnTo>
                    <a:pt x="924" y="7097"/>
                  </a:lnTo>
                  <a:lnTo>
                    <a:pt x="675" y="7101"/>
                  </a:lnTo>
                  <a:lnTo>
                    <a:pt x="271" y="7101"/>
                  </a:lnTo>
                  <a:cubicBezTo>
                    <a:pt x="213" y="7101"/>
                    <a:pt x="156" y="7120"/>
                    <a:pt x="111" y="7155"/>
                  </a:cubicBezTo>
                  <a:cubicBezTo>
                    <a:pt x="45" y="7204"/>
                    <a:pt x="0" y="7279"/>
                    <a:pt x="0" y="7368"/>
                  </a:cubicBezTo>
                  <a:lnTo>
                    <a:pt x="0" y="7488"/>
                  </a:lnTo>
                  <a:lnTo>
                    <a:pt x="0" y="7914"/>
                  </a:lnTo>
                  <a:cubicBezTo>
                    <a:pt x="0" y="7931"/>
                    <a:pt x="4" y="7949"/>
                    <a:pt x="4" y="7967"/>
                  </a:cubicBezTo>
                  <a:cubicBezTo>
                    <a:pt x="13" y="8014"/>
                    <a:pt x="38" y="8060"/>
                    <a:pt x="71" y="8095"/>
                  </a:cubicBezTo>
                  <a:lnTo>
                    <a:pt x="71" y="8095"/>
                  </a:lnTo>
                  <a:cubicBezTo>
                    <a:pt x="46" y="8060"/>
                    <a:pt x="25" y="8022"/>
                    <a:pt x="18" y="7980"/>
                  </a:cubicBezTo>
                  <a:cubicBezTo>
                    <a:pt x="14" y="7963"/>
                    <a:pt x="14" y="7945"/>
                    <a:pt x="14" y="7927"/>
                  </a:cubicBezTo>
                  <a:lnTo>
                    <a:pt x="14" y="7501"/>
                  </a:lnTo>
                  <a:lnTo>
                    <a:pt x="14" y="7382"/>
                  </a:lnTo>
                  <a:cubicBezTo>
                    <a:pt x="14" y="7292"/>
                    <a:pt x="58" y="7218"/>
                    <a:pt x="125" y="7169"/>
                  </a:cubicBezTo>
                  <a:cubicBezTo>
                    <a:pt x="169" y="7132"/>
                    <a:pt x="227" y="7115"/>
                    <a:pt x="284" y="7115"/>
                  </a:cubicBezTo>
                  <a:lnTo>
                    <a:pt x="688" y="7115"/>
                  </a:lnTo>
                  <a:lnTo>
                    <a:pt x="936" y="7111"/>
                  </a:lnTo>
                  <a:lnTo>
                    <a:pt x="1762" y="3969"/>
                  </a:lnTo>
                  <a:lnTo>
                    <a:pt x="1948" y="3244"/>
                  </a:lnTo>
                  <a:lnTo>
                    <a:pt x="2108" y="2637"/>
                  </a:lnTo>
                  <a:lnTo>
                    <a:pt x="2300" y="1913"/>
                  </a:lnTo>
                  <a:lnTo>
                    <a:pt x="2601" y="763"/>
                  </a:lnTo>
                  <a:lnTo>
                    <a:pt x="2690" y="431"/>
                  </a:lnTo>
                  <a:cubicBezTo>
                    <a:pt x="2734" y="262"/>
                    <a:pt x="2854" y="129"/>
                    <a:pt x="3005" y="63"/>
                  </a:cubicBezTo>
                  <a:cubicBezTo>
                    <a:pt x="3076" y="32"/>
                    <a:pt x="3156" y="9"/>
                    <a:pt x="3240" y="9"/>
                  </a:cubicBezTo>
                  <a:lnTo>
                    <a:pt x="3369" y="9"/>
                  </a:lnTo>
                  <a:lnTo>
                    <a:pt x="3569" y="14"/>
                  </a:lnTo>
                  <a:cubicBezTo>
                    <a:pt x="3720" y="14"/>
                    <a:pt x="3857" y="71"/>
                    <a:pt x="3964" y="173"/>
                  </a:cubicBezTo>
                  <a:cubicBezTo>
                    <a:pt x="3959" y="169"/>
                    <a:pt x="3955" y="165"/>
                    <a:pt x="3951" y="161"/>
                  </a:cubicBezTo>
                  <a:cubicBezTo>
                    <a:pt x="3849" y="58"/>
                    <a:pt x="3706" y="1"/>
                    <a:pt x="3556" y="1"/>
                  </a:cubicBezTo>
                  <a:close/>
                  <a:moveTo>
                    <a:pt x="71" y="8095"/>
                  </a:moveTo>
                  <a:cubicBezTo>
                    <a:pt x="72" y="8098"/>
                    <a:pt x="74" y="8100"/>
                    <a:pt x="76" y="8103"/>
                  </a:cubicBezTo>
                  <a:lnTo>
                    <a:pt x="76" y="8103"/>
                  </a:lnTo>
                  <a:cubicBezTo>
                    <a:pt x="76" y="8102"/>
                    <a:pt x="76" y="8101"/>
                    <a:pt x="76" y="8101"/>
                  </a:cubicBezTo>
                  <a:cubicBezTo>
                    <a:pt x="74" y="8099"/>
                    <a:pt x="72" y="8097"/>
                    <a:pt x="71" y="8095"/>
                  </a:cubicBezTo>
                  <a:close/>
                  <a:moveTo>
                    <a:pt x="76" y="8103"/>
                  </a:moveTo>
                  <a:cubicBezTo>
                    <a:pt x="77" y="8106"/>
                    <a:pt x="81" y="8110"/>
                    <a:pt x="84" y="8113"/>
                  </a:cubicBezTo>
                  <a:cubicBezTo>
                    <a:pt x="81" y="8110"/>
                    <a:pt x="79" y="8106"/>
                    <a:pt x="76" y="8103"/>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7"/>
            <p:cNvSpPr/>
            <p:nvPr/>
          </p:nvSpPr>
          <p:spPr>
            <a:xfrm>
              <a:off x="5425566" y="902741"/>
              <a:ext cx="1423917" cy="2917571"/>
            </a:xfrm>
            <a:custGeom>
              <a:avLst/>
              <a:gdLst/>
              <a:ahLst/>
              <a:cxnLst/>
              <a:rect l="l" t="t" r="r" b="b"/>
              <a:pathLst>
                <a:path w="3960" h="8114" extrusionOk="0">
                  <a:moveTo>
                    <a:pt x="3227" y="0"/>
                  </a:moveTo>
                  <a:cubicBezTo>
                    <a:pt x="3143" y="0"/>
                    <a:pt x="3063" y="23"/>
                    <a:pt x="2992" y="54"/>
                  </a:cubicBezTo>
                  <a:cubicBezTo>
                    <a:pt x="2841" y="120"/>
                    <a:pt x="2721" y="253"/>
                    <a:pt x="2677" y="422"/>
                  </a:cubicBezTo>
                  <a:lnTo>
                    <a:pt x="2588" y="754"/>
                  </a:lnTo>
                  <a:lnTo>
                    <a:pt x="2287" y="1904"/>
                  </a:lnTo>
                  <a:lnTo>
                    <a:pt x="2095" y="2628"/>
                  </a:lnTo>
                  <a:lnTo>
                    <a:pt x="1935" y="3235"/>
                  </a:lnTo>
                  <a:lnTo>
                    <a:pt x="1749" y="3960"/>
                  </a:lnTo>
                  <a:lnTo>
                    <a:pt x="923" y="7102"/>
                  </a:lnTo>
                  <a:lnTo>
                    <a:pt x="675" y="7106"/>
                  </a:lnTo>
                  <a:lnTo>
                    <a:pt x="271" y="7106"/>
                  </a:lnTo>
                  <a:cubicBezTo>
                    <a:pt x="214" y="7106"/>
                    <a:pt x="156" y="7123"/>
                    <a:pt x="112" y="7160"/>
                  </a:cubicBezTo>
                  <a:cubicBezTo>
                    <a:pt x="45" y="7209"/>
                    <a:pt x="1" y="7283"/>
                    <a:pt x="1" y="7373"/>
                  </a:cubicBezTo>
                  <a:lnTo>
                    <a:pt x="1" y="7492"/>
                  </a:lnTo>
                  <a:lnTo>
                    <a:pt x="1" y="7918"/>
                  </a:lnTo>
                  <a:cubicBezTo>
                    <a:pt x="1" y="7936"/>
                    <a:pt x="1" y="7954"/>
                    <a:pt x="5" y="7971"/>
                  </a:cubicBezTo>
                  <a:cubicBezTo>
                    <a:pt x="14" y="8020"/>
                    <a:pt x="40" y="8065"/>
                    <a:pt x="71" y="8104"/>
                  </a:cubicBezTo>
                  <a:cubicBezTo>
                    <a:pt x="77" y="8109"/>
                    <a:pt x="81" y="8114"/>
                    <a:pt x="85" y="8114"/>
                  </a:cubicBezTo>
                  <a:cubicBezTo>
                    <a:pt x="54" y="8078"/>
                    <a:pt x="28" y="8034"/>
                    <a:pt x="18" y="7985"/>
                  </a:cubicBezTo>
                  <a:cubicBezTo>
                    <a:pt x="14" y="7967"/>
                    <a:pt x="14" y="7949"/>
                    <a:pt x="14" y="7932"/>
                  </a:cubicBezTo>
                  <a:lnTo>
                    <a:pt x="14" y="7506"/>
                  </a:lnTo>
                  <a:lnTo>
                    <a:pt x="14" y="7385"/>
                  </a:lnTo>
                  <a:cubicBezTo>
                    <a:pt x="14" y="7297"/>
                    <a:pt x="58" y="7217"/>
                    <a:pt x="124" y="7168"/>
                  </a:cubicBezTo>
                  <a:cubicBezTo>
                    <a:pt x="169" y="7137"/>
                    <a:pt x="227" y="7119"/>
                    <a:pt x="284" y="7119"/>
                  </a:cubicBezTo>
                  <a:lnTo>
                    <a:pt x="684" y="7119"/>
                  </a:lnTo>
                  <a:lnTo>
                    <a:pt x="937" y="7115"/>
                  </a:lnTo>
                  <a:lnTo>
                    <a:pt x="1763" y="3972"/>
                  </a:lnTo>
                  <a:lnTo>
                    <a:pt x="1949" y="3249"/>
                  </a:lnTo>
                  <a:lnTo>
                    <a:pt x="2109" y="2637"/>
                  </a:lnTo>
                  <a:lnTo>
                    <a:pt x="2300" y="1913"/>
                  </a:lnTo>
                  <a:lnTo>
                    <a:pt x="2601" y="768"/>
                  </a:lnTo>
                  <a:lnTo>
                    <a:pt x="2691" y="435"/>
                  </a:lnTo>
                  <a:cubicBezTo>
                    <a:pt x="2734" y="267"/>
                    <a:pt x="2855" y="133"/>
                    <a:pt x="3006" y="66"/>
                  </a:cubicBezTo>
                  <a:cubicBezTo>
                    <a:pt x="3076" y="31"/>
                    <a:pt x="3156" y="13"/>
                    <a:pt x="3240" y="13"/>
                  </a:cubicBezTo>
                  <a:lnTo>
                    <a:pt x="3569" y="13"/>
                  </a:lnTo>
                  <a:cubicBezTo>
                    <a:pt x="3720" y="18"/>
                    <a:pt x="3858" y="76"/>
                    <a:pt x="3959" y="178"/>
                  </a:cubicBezTo>
                  <a:cubicBezTo>
                    <a:pt x="3955" y="173"/>
                    <a:pt x="3955" y="169"/>
                    <a:pt x="3951" y="164"/>
                  </a:cubicBezTo>
                  <a:cubicBezTo>
                    <a:pt x="3844" y="62"/>
                    <a:pt x="3707" y="5"/>
                    <a:pt x="3556" y="5"/>
                  </a:cubicBezTo>
                  <a:lnTo>
                    <a:pt x="3356" y="0"/>
                  </a:ln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7"/>
            <p:cNvSpPr/>
            <p:nvPr/>
          </p:nvSpPr>
          <p:spPr>
            <a:xfrm>
              <a:off x="5430240" y="907416"/>
              <a:ext cx="1424277" cy="2917571"/>
            </a:xfrm>
            <a:custGeom>
              <a:avLst/>
              <a:gdLst/>
              <a:ahLst/>
              <a:cxnLst/>
              <a:rect l="l" t="t" r="r" b="b"/>
              <a:pathLst>
                <a:path w="3961" h="8114" extrusionOk="0">
                  <a:moveTo>
                    <a:pt x="3896" y="120"/>
                  </a:moveTo>
                  <a:cubicBezTo>
                    <a:pt x="3913" y="134"/>
                    <a:pt x="3930" y="149"/>
                    <a:pt x="3946" y="165"/>
                  </a:cubicBezTo>
                  <a:cubicBezTo>
                    <a:pt x="3950" y="165"/>
                    <a:pt x="3953" y="167"/>
                    <a:pt x="3955" y="169"/>
                  </a:cubicBezTo>
                  <a:lnTo>
                    <a:pt x="3955" y="169"/>
                  </a:lnTo>
                  <a:cubicBezTo>
                    <a:pt x="3937" y="152"/>
                    <a:pt x="3917" y="135"/>
                    <a:pt x="3896" y="120"/>
                  </a:cubicBezTo>
                  <a:close/>
                  <a:moveTo>
                    <a:pt x="3955" y="169"/>
                  </a:moveTo>
                  <a:lnTo>
                    <a:pt x="3955" y="169"/>
                  </a:lnTo>
                  <a:cubicBezTo>
                    <a:pt x="3957" y="171"/>
                    <a:pt x="3959" y="172"/>
                    <a:pt x="3960" y="174"/>
                  </a:cubicBezTo>
                  <a:cubicBezTo>
                    <a:pt x="3959" y="172"/>
                    <a:pt x="3957" y="171"/>
                    <a:pt x="3955" y="169"/>
                  </a:cubicBezTo>
                  <a:close/>
                  <a:moveTo>
                    <a:pt x="3227" y="0"/>
                  </a:moveTo>
                  <a:cubicBezTo>
                    <a:pt x="3143" y="0"/>
                    <a:pt x="3063" y="18"/>
                    <a:pt x="2993" y="53"/>
                  </a:cubicBezTo>
                  <a:cubicBezTo>
                    <a:pt x="2842" y="120"/>
                    <a:pt x="2721" y="254"/>
                    <a:pt x="2678" y="422"/>
                  </a:cubicBezTo>
                  <a:lnTo>
                    <a:pt x="2588" y="755"/>
                  </a:lnTo>
                  <a:lnTo>
                    <a:pt x="2287" y="1900"/>
                  </a:lnTo>
                  <a:lnTo>
                    <a:pt x="2096" y="2624"/>
                  </a:lnTo>
                  <a:lnTo>
                    <a:pt x="1936" y="3236"/>
                  </a:lnTo>
                  <a:lnTo>
                    <a:pt x="1750" y="3959"/>
                  </a:lnTo>
                  <a:lnTo>
                    <a:pt x="924" y="7102"/>
                  </a:lnTo>
                  <a:lnTo>
                    <a:pt x="671" y="7106"/>
                  </a:lnTo>
                  <a:lnTo>
                    <a:pt x="271" y="7106"/>
                  </a:lnTo>
                  <a:cubicBezTo>
                    <a:pt x="214" y="7106"/>
                    <a:pt x="156" y="7124"/>
                    <a:pt x="111" y="7155"/>
                  </a:cubicBezTo>
                  <a:cubicBezTo>
                    <a:pt x="45" y="7204"/>
                    <a:pt x="1" y="7284"/>
                    <a:pt x="1" y="7372"/>
                  </a:cubicBezTo>
                  <a:lnTo>
                    <a:pt x="1" y="7493"/>
                  </a:lnTo>
                  <a:lnTo>
                    <a:pt x="1" y="7919"/>
                  </a:lnTo>
                  <a:cubicBezTo>
                    <a:pt x="1" y="7936"/>
                    <a:pt x="1" y="7954"/>
                    <a:pt x="5" y="7972"/>
                  </a:cubicBezTo>
                  <a:cubicBezTo>
                    <a:pt x="15" y="8021"/>
                    <a:pt x="41" y="8065"/>
                    <a:pt x="72" y="8101"/>
                  </a:cubicBezTo>
                  <a:cubicBezTo>
                    <a:pt x="76" y="8105"/>
                    <a:pt x="81" y="8110"/>
                    <a:pt x="85" y="8114"/>
                  </a:cubicBezTo>
                  <a:cubicBezTo>
                    <a:pt x="50" y="8079"/>
                    <a:pt x="27" y="8034"/>
                    <a:pt x="19" y="7981"/>
                  </a:cubicBezTo>
                  <a:cubicBezTo>
                    <a:pt x="15" y="7968"/>
                    <a:pt x="15" y="7950"/>
                    <a:pt x="15" y="7932"/>
                  </a:cubicBezTo>
                  <a:lnTo>
                    <a:pt x="15" y="7506"/>
                  </a:lnTo>
                  <a:lnTo>
                    <a:pt x="15" y="7386"/>
                  </a:lnTo>
                  <a:cubicBezTo>
                    <a:pt x="15" y="7297"/>
                    <a:pt x="58" y="7217"/>
                    <a:pt x="125" y="7169"/>
                  </a:cubicBezTo>
                  <a:cubicBezTo>
                    <a:pt x="170" y="7137"/>
                    <a:pt x="228" y="7116"/>
                    <a:pt x="285" y="7116"/>
                  </a:cubicBezTo>
                  <a:lnTo>
                    <a:pt x="685" y="7116"/>
                  </a:lnTo>
                  <a:lnTo>
                    <a:pt x="937" y="7110"/>
                  </a:lnTo>
                  <a:lnTo>
                    <a:pt x="1758" y="3968"/>
                  </a:lnTo>
                  <a:lnTo>
                    <a:pt x="1949" y="3245"/>
                  </a:lnTo>
                  <a:lnTo>
                    <a:pt x="2109" y="2636"/>
                  </a:lnTo>
                  <a:lnTo>
                    <a:pt x="2300" y="1913"/>
                  </a:lnTo>
                  <a:lnTo>
                    <a:pt x="2602" y="768"/>
                  </a:lnTo>
                  <a:cubicBezTo>
                    <a:pt x="2602" y="764"/>
                    <a:pt x="2686" y="436"/>
                    <a:pt x="2690" y="431"/>
                  </a:cubicBezTo>
                  <a:cubicBezTo>
                    <a:pt x="2735" y="266"/>
                    <a:pt x="2850" y="133"/>
                    <a:pt x="3001" y="67"/>
                  </a:cubicBezTo>
                  <a:cubicBezTo>
                    <a:pt x="3077" y="32"/>
                    <a:pt x="3157" y="14"/>
                    <a:pt x="3241" y="14"/>
                  </a:cubicBezTo>
                  <a:lnTo>
                    <a:pt x="3569" y="14"/>
                  </a:lnTo>
                  <a:cubicBezTo>
                    <a:pt x="3691" y="14"/>
                    <a:pt x="3803" y="54"/>
                    <a:pt x="3896" y="120"/>
                  </a:cubicBezTo>
                  <a:lnTo>
                    <a:pt x="3896" y="120"/>
                  </a:lnTo>
                  <a:cubicBezTo>
                    <a:pt x="3801" y="46"/>
                    <a:pt x="3683" y="5"/>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7"/>
            <p:cNvSpPr/>
            <p:nvPr/>
          </p:nvSpPr>
          <p:spPr>
            <a:xfrm>
              <a:off x="5716102" y="872537"/>
              <a:ext cx="1792481" cy="2591799"/>
            </a:xfrm>
            <a:custGeom>
              <a:avLst/>
              <a:gdLst/>
              <a:ahLst/>
              <a:cxnLst/>
              <a:rect l="l" t="t" r="r" b="b"/>
              <a:pathLst>
                <a:path w="4985" h="7208" extrusionOk="0">
                  <a:moveTo>
                    <a:pt x="2326" y="0"/>
                  </a:moveTo>
                  <a:cubicBezTo>
                    <a:pt x="2069" y="0"/>
                    <a:pt x="1842" y="173"/>
                    <a:pt x="1780" y="422"/>
                  </a:cubicBezTo>
                  <a:lnTo>
                    <a:pt x="0" y="7207"/>
                  </a:lnTo>
                  <a:lnTo>
                    <a:pt x="4984" y="7207"/>
                  </a:lnTo>
                  <a:lnTo>
                    <a:pt x="3204" y="422"/>
                  </a:lnTo>
                  <a:cubicBezTo>
                    <a:pt x="3143" y="173"/>
                    <a:pt x="2917"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7"/>
            <p:cNvSpPr/>
            <p:nvPr/>
          </p:nvSpPr>
          <p:spPr>
            <a:xfrm>
              <a:off x="5393564" y="3425510"/>
              <a:ext cx="2437559" cy="390136"/>
            </a:xfrm>
            <a:custGeom>
              <a:avLst/>
              <a:gdLst/>
              <a:ahLst/>
              <a:cxnLst/>
              <a:rect l="l" t="t" r="r" b="b"/>
              <a:pathLst>
                <a:path w="6779" h="1085" extrusionOk="0">
                  <a:moveTo>
                    <a:pt x="72" y="1"/>
                  </a:moveTo>
                  <a:cubicBezTo>
                    <a:pt x="32" y="1"/>
                    <a:pt x="0" y="33"/>
                    <a:pt x="0" y="72"/>
                  </a:cubicBezTo>
                  <a:lnTo>
                    <a:pt x="0" y="1013"/>
                  </a:lnTo>
                  <a:cubicBezTo>
                    <a:pt x="0" y="1053"/>
                    <a:pt x="32" y="1084"/>
                    <a:pt x="72" y="1084"/>
                  </a:cubicBezTo>
                  <a:lnTo>
                    <a:pt x="6707" y="1084"/>
                  </a:lnTo>
                  <a:cubicBezTo>
                    <a:pt x="6747" y="1084"/>
                    <a:pt x="6778" y="1053"/>
                    <a:pt x="6778" y="1013"/>
                  </a:cubicBezTo>
                  <a:lnTo>
                    <a:pt x="6778" y="72"/>
                  </a:lnTo>
                  <a:cubicBezTo>
                    <a:pt x="6778" y="33"/>
                    <a:pt x="6747" y="1"/>
                    <a:pt x="6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7"/>
            <p:cNvSpPr/>
            <p:nvPr/>
          </p:nvSpPr>
          <p:spPr>
            <a:xfrm>
              <a:off x="6146873" y="1556806"/>
              <a:ext cx="930940" cy="262488"/>
            </a:xfrm>
            <a:custGeom>
              <a:avLst/>
              <a:gdLst/>
              <a:ahLst/>
              <a:cxnLst/>
              <a:rect l="l" t="t" r="r" b="b"/>
              <a:pathLst>
                <a:path w="2589" h="730" extrusionOk="0">
                  <a:moveTo>
                    <a:pt x="191" y="1"/>
                  </a:moveTo>
                  <a:lnTo>
                    <a:pt x="1" y="729"/>
                  </a:lnTo>
                  <a:lnTo>
                    <a:pt x="2588" y="729"/>
                  </a:lnTo>
                  <a:lnTo>
                    <a:pt x="2397"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7"/>
            <p:cNvSpPr/>
            <p:nvPr/>
          </p:nvSpPr>
          <p:spPr>
            <a:xfrm>
              <a:off x="6021022" y="2037196"/>
              <a:ext cx="1182642" cy="260690"/>
            </a:xfrm>
            <a:custGeom>
              <a:avLst/>
              <a:gdLst/>
              <a:ahLst/>
              <a:cxnLst/>
              <a:rect l="l" t="t" r="r" b="b"/>
              <a:pathLst>
                <a:path w="3289" h="725" extrusionOk="0">
                  <a:moveTo>
                    <a:pt x="191" y="0"/>
                  </a:moveTo>
                  <a:lnTo>
                    <a:pt x="0" y="725"/>
                  </a:lnTo>
                  <a:lnTo>
                    <a:pt x="3289" y="725"/>
                  </a:lnTo>
                  <a:lnTo>
                    <a:pt x="3098"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7"/>
            <p:cNvSpPr/>
            <p:nvPr/>
          </p:nvSpPr>
          <p:spPr>
            <a:xfrm>
              <a:off x="6611443" y="2193970"/>
              <a:ext cx="887431" cy="1231895"/>
            </a:xfrm>
            <a:custGeom>
              <a:avLst/>
              <a:gdLst/>
              <a:ahLst/>
              <a:cxnLst/>
              <a:rect l="l" t="t" r="r" b="b"/>
              <a:pathLst>
                <a:path w="2468" h="3426" extrusionOk="0">
                  <a:moveTo>
                    <a:pt x="1572" y="0"/>
                  </a:moveTo>
                  <a:lnTo>
                    <a:pt x="1647" y="289"/>
                  </a:lnTo>
                  <a:lnTo>
                    <a:pt x="1" y="289"/>
                  </a:lnTo>
                  <a:lnTo>
                    <a:pt x="1" y="3426"/>
                  </a:lnTo>
                  <a:lnTo>
                    <a:pt x="2468" y="3426"/>
                  </a:lnTo>
                  <a:lnTo>
                    <a:pt x="15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7"/>
            <p:cNvSpPr/>
            <p:nvPr/>
          </p:nvSpPr>
          <p:spPr>
            <a:xfrm>
              <a:off x="6611443" y="1818935"/>
              <a:ext cx="523541" cy="218620"/>
            </a:xfrm>
            <a:custGeom>
              <a:avLst/>
              <a:gdLst/>
              <a:ahLst/>
              <a:cxnLst/>
              <a:rect l="l" t="t" r="r" b="b"/>
              <a:pathLst>
                <a:path w="1456" h="608" extrusionOk="0">
                  <a:moveTo>
                    <a:pt x="1" y="0"/>
                  </a:moveTo>
                  <a:lnTo>
                    <a:pt x="1" y="607"/>
                  </a:lnTo>
                  <a:lnTo>
                    <a:pt x="1456" y="607"/>
                  </a:lnTo>
                  <a:lnTo>
                    <a:pt x="12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7"/>
            <p:cNvSpPr/>
            <p:nvPr/>
          </p:nvSpPr>
          <p:spPr>
            <a:xfrm>
              <a:off x="6611443" y="872537"/>
              <a:ext cx="426456" cy="791419"/>
            </a:xfrm>
            <a:custGeom>
              <a:avLst/>
              <a:gdLst/>
              <a:ahLst/>
              <a:cxnLst/>
              <a:rect l="l" t="t" r="r" b="b"/>
              <a:pathLst>
                <a:path w="1186" h="2201" extrusionOk="0">
                  <a:moveTo>
                    <a:pt x="1" y="0"/>
                  </a:moveTo>
                  <a:lnTo>
                    <a:pt x="1" y="1904"/>
                  </a:lnTo>
                  <a:lnTo>
                    <a:pt x="1105" y="1904"/>
                  </a:lnTo>
                  <a:lnTo>
                    <a:pt x="1185" y="2201"/>
                  </a:lnTo>
                  <a:lnTo>
                    <a:pt x="714" y="422"/>
                  </a:lnTo>
                  <a:cubicBezTo>
                    <a:pt x="653" y="173"/>
                    <a:pt x="42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7"/>
            <p:cNvSpPr/>
            <p:nvPr/>
          </p:nvSpPr>
          <p:spPr>
            <a:xfrm>
              <a:off x="6611443" y="3425510"/>
              <a:ext cx="1219678" cy="390136"/>
            </a:xfrm>
            <a:custGeom>
              <a:avLst/>
              <a:gdLst/>
              <a:ahLst/>
              <a:cxnLst/>
              <a:rect l="l" t="t" r="r" b="b"/>
              <a:pathLst>
                <a:path w="3392" h="1085" extrusionOk="0">
                  <a:moveTo>
                    <a:pt x="1" y="1"/>
                  </a:moveTo>
                  <a:lnTo>
                    <a:pt x="1" y="1084"/>
                  </a:lnTo>
                  <a:lnTo>
                    <a:pt x="3121" y="1084"/>
                  </a:lnTo>
                  <a:cubicBezTo>
                    <a:pt x="3271" y="1084"/>
                    <a:pt x="3391" y="965"/>
                    <a:pt x="3391" y="814"/>
                  </a:cubicBezTo>
                  <a:lnTo>
                    <a:pt x="3391" y="272"/>
                  </a:lnTo>
                  <a:cubicBezTo>
                    <a:pt x="3391" y="121"/>
                    <a:pt x="3271" y="1"/>
                    <a:pt x="3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7"/>
            <p:cNvSpPr/>
            <p:nvPr/>
          </p:nvSpPr>
          <p:spPr>
            <a:xfrm>
              <a:off x="6611443" y="1556806"/>
              <a:ext cx="466369" cy="262488"/>
            </a:xfrm>
            <a:custGeom>
              <a:avLst/>
              <a:gdLst/>
              <a:ahLst/>
              <a:cxnLst/>
              <a:rect l="l" t="t" r="r" b="b"/>
              <a:pathLst>
                <a:path w="1297" h="730" extrusionOk="0">
                  <a:moveTo>
                    <a:pt x="1" y="1"/>
                  </a:moveTo>
                  <a:lnTo>
                    <a:pt x="1" y="729"/>
                  </a:lnTo>
                  <a:lnTo>
                    <a:pt x="1296" y="729"/>
                  </a:lnTo>
                  <a:lnTo>
                    <a:pt x="1185" y="298"/>
                  </a:lnTo>
                  <a:lnTo>
                    <a:pt x="1105" y="1"/>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7"/>
            <p:cNvSpPr/>
            <p:nvPr/>
          </p:nvSpPr>
          <p:spPr>
            <a:xfrm>
              <a:off x="6611443" y="2037196"/>
              <a:ext cx="592220" cy="260690"/>
            </a:xfrm>
            <a:custGeom>
              <a:avLst/>
              <a:gdLst/>
              <a:ahLst/>
              <a:cxnLst/>
              <a:rect l="l" t="t" r="r" b="b"/>
              <a:pathLst>
                <a:path w="1647" h="725" extrusionOk="0">
                  <a:moveTo>
                    <a:pt x="1" y="0"/>
                  </a:moveTo>
                  <a:lnTo>
                    <a:pt x="1" y="725"/>
                  </a:lnTo>
                  <a:lnTo>
                    <a:pt x="1647" y="725"/>
                  </a:lnTo>
                  <a:lnTo>
                    <a:pt x="1572" y="436"/>
                  </a:lnTo>
                  <a:lnTo>
                    <a:pt x="1456" y="0"/>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37"/>
          <p:cNvGrpSpPr/>
          <p:nvPr/>
        </p:nvGrpSpPr>
        <p:grpSpPr>
          <a:xfrm>
            <a:off x="694950" y="4019798"/>
            <a:ext cx="927735" cy="1123702"/>
            <a:chOff x="5393564" y="872537"/>
            <a:chExt cx="2437559" cy="2952450"/>
          </a:xfrm>
        </p:grpSpPr>
        <p:sp>
          <p:nvSpPr>
            <p:cNvPr id="980" name="Google Shape;980;p37"/>
            <p:cNvSpPr/>
            <p:nvPr/>
          </p:nvSpPr>
          <p:spPr>
            <a:xfrm>
              <a:off x="5393564" y="872537"/>
              <a:ext cx="1425715" cy="2917212"/>
            </a:xfrm>
            <a:custGeom>
              <a:avLst/>
              <a:gdLst/>
              <a:ahLst/>
              <a:cxnLst/>
              <a:rect l="l" t="t" r="r" b="b"/>
              <a:pathLst>
                <a:path w="3965" h="8113" extrusionOk="0">
                  <a:moveTo>
                    <a:pt x="3223" y="0"/>
                  </a:moveTo>
                  <a:cubicBezTo>
                    <a:pt x="2966" y="0"/>
                    <a:pt x="2739" y="173"/>
                    <a:pt x="2677" y="422"/>
                  </a:cubicBezTo>
                  <a:lnTo>
                    <a:pt x="2286" y="1904"/>
                  </a:lnTo>
                  <a:lnTo>
                    <a:pt x="2096" y="2632"/>
                  </a:lnTo>
                  <a:lnTo>
                    <a:pt x="1936" y="3239"/>
                  </a:lnTo>
                  <a:lnTo>
                    <a:pt x="1745" y="3964"/>
                  </a:lnTo>
                  <a:lnTo>
                    <a:pt x="924" y="7101"/>
                  </a:lnTo>
                  <a:lnTo>
                    <a:pt x="272" y="7101"/>
                  </a:lnTo>
                  <a:cubicBezTo>
                    <a:pt x="121" y="7101"/>
                    <a:pt x="0" y="7221"/>
                    <a:pt x="0" y="7372"/>
                  </a:cubicBezTo>
                  <a:lnTo>
                    <a:pt x="0" y="7914"/>
                  </a:lnTo>
                  <a:cubicBezTo>
                    <a:pt x="0" y="7993"/>
                    <a:pt x="37" y="8065"/>
                    <a:pt x="86" y="8113"/>
                  </a:cubicBezTo>
                  <a:cubicBezTo>
                    <a:pt x="54" y="8078"/>
                    <a:pt x="27" y="8029"/>
                    <a:pt x="19" y="7980"/>
                  </a:cubicBezTo>
                  <a:cubicBezTo>
                    <a:pt x="14" y="7963"/>
                    <a:pt x="14" y="7944"/>
                    <a:pt x="14" y="7926"/>
                  </a:cubicBezTo>
                  <a:lnTo>
                    <a:pt x="14" y="7500"/>
                  </a:lnTo>
                  <a:lnTo>
                    <a:pt x="14" y="7381"/>
                  </a:lnTo>
                  <a:cubicBezTo>
                    <a:pt x="14" y="7297"/>
                    <a:pt x="59" y="7217"/>
                    <a:pt x="121" y="7168"/>
                  </a:cubicBezTo>
                  <a:cubicBezTo>
                    <a:pt x="170" y="7133"/>
                    <a:pt x="223" y="7115"/>
                    <a:pt x="285" y="7115"/>
                  </a:cubicBezTo>
                  <a:lnTo>
                    <a:pt x="938" y="7115"/>
                  </a:lnTo>
                  <a:lnTo>
                    <a:pt x="1758" y="3977"/>
                  </a:lnTo>
                  <a:lnTo>
                    <a:pt x="1950" y="3253"/>
                  </a:lnTo>
                  <a:lnTo>
                    <a:pt x="2110" y="2641"/>
                  </a:lnTo>
                  <a:lnTo>
                    <a:pt x="2300" y="1918"/>
                  </a:lnTo>
                  <a:lnTo>
                    <a:pt x="2602" y="768"/>
                  </a:lnTo>
                  <a:lnTo>
                    <a:pt x="2690" y="435"/>
                  </a:lnTo>
                  <a:cubicBezTo>
                    <a:pt x="2735" y="266"/>
                    <a:pt x="2850" y="133"/>
                    <a:pt x="3001" y="62"/>
                  </a:cubicBezTo>
                  <a:cubicBezTo>
                    <a:pt x="3072" y="31"/>
                    <a:pt x="3152" y="9"/>
                    <a:pt x="3237" y="9"/>
                  </a:cubicBezTo>
                  <a:lnTo>
                    <a:pt x="3569" y="9"/>
                  </a:lnTo>
                  <a:cubicBezTo>
                    <a:pt x="3720" y="13"/>
                    <a:pt x="3858" y="70"/>
                    <a:pt x="3964" y="173"/>
                  </a:cubicBezTo>
                  <a:cubicBezTo>
                    <a:pt x="3858" y="62"/>
                    <a:pt x="3712"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7"/>
            <p:cNvSpPr/>
            <p:nvPr/>
          </p:nvSpPr>
          <p:spPr>
            <a:xfrm>
              <a:off x="5398598" y="875414"/>
              <a:ext cx="1423917" cy="2917931"/>
            </a:xfrm>
            <a:custGeom>
              <a:avLst/>
              <a:gdLst/>
              <a:ahLst/>
              <a:cxnLst/>
              <a:rect l="l" t="t" r="r" b="b"/>
              <a:pathLst>
                <a:path w="3960" h="8115" extrusionOk="0">
                  <a:moveTo>
                    <a:pt x="3957" y="176"/>
                  </a:moveTo>
                  <a:lnTo>
                    <a:pt x="3957" y="176"/>
                  </a:lnTo>
                  <a:cubicBezTo>
                    <a:pt x="3958" y="177"/>
                    <a:pt x="3959" y="178"/>
                    <a:pt x="3960" y="179"/>
                  </a:cubicBezTo>
                  <a:cubicBezTo>
                    <a:pt x="3959" y="178"/>
                    <a:pt x="3958" y="177"/>
                    <a:pt x="3957" y="176"/>
                  </a:cubicBezTo>
                  <a:close/>
                  <a:moveTo>
                    <a:pt x="3223" y="1"/>
                  </a:moveTo>
                  <a:cubicBezTo>
                    <a:pt x="3138" y="1"/>
                    <a:pt x="3058" y="23"/>
                    <a:pt x="2987" y="54"/>
                  </a:cubicBezTo>
                  <a:cubicBezTo>
                    <a:pt x="2836" y="125"/>
                    <a:pt x="2721" y="258"/>
                    <a:pt x="2676" y="427"/>
                  </a:cubicBezTo>
                  <a:lnTo>
                    <a:pt x="2588" y="760"/>
                  </a:lnTo>
                  <a:lnTo>
                    <a:pt x="2286" y="1910"/>
                  </a:lnTo>
                  <a:lnTo>
                    <a:pt x="2096" y="2633"/>
                  </a:lnTo>
                  <a:lnTo>
                    <a:pt x="1936" y="3245"/>
                  </a:lnTo>
                  <a:lnTo>
                    <a:pt x="1744" y="3969"/>
                  </a:lnTo>
                  <a:lnTo>
                    <a:pt x="924" y="7107"/>
                  </a:lnTo>
                  <a:lnTo>
                    <a:pt x="271" y="7107"/>
                  </a:lnTo>
                  <a:cubicBezTo>
                    <a:pt x="209" y="7107"/>
                    <a:pt x="156" y="7125"/>
                    <a:pt x="107" y="7160"/>
                  </a:cubicBezTo>
                  <a:cubicBezTo>
                    <a:pt x="45" y="7209"/>
                    <a:pt x="0" y="7289"/>
                    <a:pt x="0" y="7373"/>
                  </a:cubicBezTo>
                  <a:lnTo>
                    <a:pt x="0" y="7492"/>
                  </a:lnTo>
                  <a:lnTo>
                    <a:pt x="0" y="7918"/>
                  </a:lnTo>
                  <a:cubicBezTo>
                    <a:pt x="0" y="7936"/>
                    <a:pt x="0" y="7955"/>
                    <a:pt x="5" y="7972"/>
                  </a:cubicBezTo>
                  <a:cubicBezTo>
                    <a:pt x="13" y="8021"/>
                    <a:pt x="40" y="8070"/>
                    <a:pt x="72" y="8105"/>
                  </a:cubicBezTo>
                  <a:cubicBezTo>
                    <a:pt x="76" y="8110"/>
                    <a:pt x="80" y="8114"/>
                    <a:pt x="84" y="8114"/>
                  </a:cubicBezTo>
                  <a:cubicBezTo>
                    <a:pt x="54" y="8078"/>
                    <a:pt x="27" y="8034"/>
                    <a:pt x="18" y="7985"/>
                  </a:cubicBezTo>
                  <a:cubicBezTo>
                    <a:pt x="13" y="7967"/>
                    <a:pt x="13" y="7950"/>
                    <a:pt x="13" y="7932"/>
                  </a:cubicBezTo>
                  <a:lnTo>
                    <a:pt x="13" y="7506"/>
                  </a:lnTo>
                  <a:lnTo>
                    <a:pt x="13" y="7386"/>
                  </a:lnTo>
                  <a:cubicBezTo>
                    <a:pt x="13" y="7297"/>
                    <a:pt x="58" y="7222"/>
                    <a:pt x="120" y="7173"/>
                  </a:cubicBezTo>
                  <a:cubicBezTo>
                    <a:pt x="164" y="7138"/>
                    <a:pt x="222" y="7119"/>
                    <a:pt x="285" y="7119"/>
                  </a:cubicBezTo>
                  <a:lnTo>
                    <a:pt x="684" y="7119"/>
                  </a:lnTo>
                  <a:lnTo>
                    <a:pt x="937" y="7115"/>
                  </a:lnTo>
                  <a:lnTo>
                    <a:pt x="1758" y="3977"/>
                  </a:lnTo>
                  <a:lnTo>
                    <a:pt x="1949" y="3254"/>
                  </a:lnTo>
                  <a:lnTo>
                    <a:pt x="2108" y="2646"/>
                  </a:lnTo>
                  <a:lnTo>
                    <a:pt x="2299" y="1918"/>
                  </a:lnTo>
                  <a:lnTo>
                    <a:pt x="2602" y="773"/>
                  </a:lnTo>
                  <a:lnTo>
                    <a:pt x="2686" y="435"/>
                  </a:lnTo>
                  <a:cubicBezTo>
                    <a:pt x="2729" y="271"/>
                    <a:pt x="2850" y="134"/>
                    <a:pt x="3001" y="68"/>
                  </a:cubicBezTo>
                  <a:cubicBezTo>
                    <a:pt x="3071" y="32"/>
                    <a:pt x="3151" y="15"/>
                    <a:pt x="3235" y="15"/>
                  </a:cubicBezTo>
                  <a:lnTo>
                    <a:pt x="3564" y="15"/>
                  </a:lnTo>
                  <a:cubicBezTo>
                    <a:pt x="3719" y="15"/>
                    <a:pt x="3855" y="75"/>
                    <a:pt x="3957" y="176"/>
                  </a:cubicBezTo>
                  <a:lnTo>
                    <a:pt x="3957" y="176"/>
                  </a:lnTo>
                  <a:cubicBezTo>
                    <a:pt x="3954" y="172"/>
                    <a:pt x="3954" y="168"/>
                    <a:pt x="3950" y="165"/>
                  </a:cubicBezTo>
                  <a:cubicBezTo>
                    <a:pt x="3844" y="62"/>
                    <a:pt x="3706" y="5"/>
                    <a:pt x="3555"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7"/>
            <p:cNvSpPr/>
            <p:nvPr/>
          </p:nvSpPr>
          <p:spPr>
            <a:xfrm>
              <a:off x="5403272" y="880448"/>
              <a:ext cx="1423917" cy="2917571"/>
            </a:xfrm>
            <a:custGeom>
              <a:avLst/>
              <a:gdLst/>
              <a:ahLst/>
              <a:cxnLst/>
              <a:rect l="l" t="t" r="r" b="b"/>
              <a:pathLst>
                <a:path w="3960" h="8114" extrusionOk="0">
                  <a:moveTo>
                    <a:pt x="3909" y="130"/>
                  </a:moveTo>
                  <a:cubicBezTo>
                    <a:pt x="3922" y="141"/>
                    <a:pt x="3935" y="153"/>
                    <a:pt x="3947" y="165"/>
                  </a:cubicBezTo>
                  <a:cubicBezTo>
                    <a:pt x="3949" y="165"/>
                    <a:pt x="3952" y="166"/>
                    <a:pt x="3954" y="168"/>
                  </a:cubicBezTo>
                  <a:lnTo>
                    <a:pt x="3954" y="168"/>
                  </a:lnTo>
                  <a:cubicBezTo>
                    <a:pt x="3940" y="155"/>
                    <a:pt x="3925" y="142"/>
                    <a:pt x="3909" y="130"/>
                  </a:cubicBezTo>
                  <a:close/>
                  <a:moveTo>
                    <a:pt x="3954" y="168"/>
                  </a:moveTo>
                  <a:cubicBezTo>
                    <a:pt x="3956" y="170"/>
                    <a:pt x="3958" y="171"/>
                    <a:pt x="3959" y="173"/>
                  </a:cubicBezTo>
                  <a:cubicBezTo>
                    <a:pt x="3958" y="171"/>
                    <a:pt x="3956" y="170"/>
                    <a:pt x="3954" y="168"/>
                  </a:cubicBezTo>
                  <a:close/>
                  <a:moveTo>
                    <a:pt x="3222" y="1"/>
                  </a:moveTo>
                  <a:cubicBezTo>
                    <a:pt x="3138" y="1"/>
                    <a:pt x="3058" y="18"/>
                    <a:pt x="2988" y="54"/>
                  </a:cubicBezTo>
                  <a:cubicBezTo>
                    <a:pt x="2837" y="120"/>
                    <a:pt x="2716" y="257"/>
                    <a:pt x="2673" y="421"/>
                  </a:cubicBezTo>
                  <a:lnTo>
                    <a:pt x="2589" y="759"/>
                  </a:lnTo>
                  <a:lnTo>
                    <a:pt x="2286" y="1904"/>
                  </a:lnTo>
                  <a:lnTo>
                    <a:pt x="2095" y="2632"/>
                  </a:lnTo>
                  <a:lnTo>
                    <a:pt x="1936" y="3240"/>
                  </a:lnTo>
                  <a:lnTo>
                    <a:pt x="1745" y="3963"/>
                  </a:lnTo>
                  <a:lnTo>
                    <a:pt x="924" y="7101"/>
                  </a:lnTo>
                  <a:lnTo>
                    <a:pt x="671" y="7105"/>
                  </a:lnTo>
                  <a:lnTo>
                    <a:pt x="272" y="7105"/>
                  </a:lnTo>
                  <a:cubicBezTo>
                    <a:pt x="209" y="7105"/>
                    <a:pt x="151" y="7124"/>
                    <a:pt x="107" y="7159"/>
                  </a:cubicBezTo>
                  <a:cubicBezTo>
                    <a:pt x="45" y="7208"/>
                    <a:pt x="0" y="7283"/>
                    <a:pt x="0" y="7372"/>
                  </a:cubicBezTo>
                  <a:lnTo>
                    <a:pt x="0" y="7492"/>
                  </a:lnTo>
                  <a:lnTo>
                    <a:pt x="0" y="7918"/>
                  </a:lnTo>
                  <a:cubicBezTo>
                    <a:pt x="0" y="7936"/>
                    <a:pt x="0" y="7953"/>
                    <a:pt x="5" y="7971"/>
                  </a:cubicBezTo>
                  <a:cubicBezTo>
                    <a:pt x="14" y="8020"/>
                    <a:pt x="41" y="8064"/>
                    <a:pt x="71" y="8100"/>
                  </a:cubicBezTo>
                  <a:cubicBezTo>
                    <a:pt x="76" y="8105"/>
                    <a:pt x="80" y="8109"/>
                    <a:pt x="85" y="8113"/>
                  </a:cubicBezTo>
                  <a:cubicBezTo>
                    <a:pt x="49" y="8078"/>
                    <a:pt x="27" y="8033"/>
                    <a:pt x="18" y="7984"/>
                  </a:cubicBezTo>
                  <a:cubicBezTo>
                    <a:pt x="14" y="7967"/>
                    <a:pt x="14" y="7949"/>
                    <a:pt x="14" y="7931"/>
                  </a:cubicBezTo>
                  <a:lnTo>
                    <a:pt x="14" y="7505"/>
                  </a:lnTo>
                  <a:lnTo>
                    <a:pt x="14" y="7386"/>
                  </a:lnTo>
                  <a:cubicBezTo>
                    <a:pt x="14" y="7297"/>
                    <a:pt x="53" y="7217"/>
                    <a:pt x="120" y="7168"/>
                  </a:cubicBezTo>
                  <a:cubicBezTo>
                    <a:pt x="165" y="7137"/>
                    <a:pt x="223" y="7119"/>
                    <a:pt x="284" y="7119"/>
                  </a:cubicBezTo>
                  <a:lnTo>
                    <a:pt x="684" y="7119"/>
                  </a:lnTo>
                  <a:lnTo>
                    <a:pt x="932" y="7115"/>
                  </a:lnTo>
                  <a:lnTo>
                    <a:pt x="1758" y="3977"/>
                  </a:lnTo>
                  <a:lnTo>
                    <a:pt x="1949" y="3254"/>
                  </a:lnTo>
                  <a:lnTo>
                    <a:pt x="2109" y="2641"/>
                  </a:lnTo>
                  <a:lnTo>
                    <a:pt x="2300" y="1918"/>
                  </a:lnTo>
                  <a:lnTo>
                    <a:pt x="2601" y="767"/>
                  </a:lnTo>
                  <a:lnTo>
                    <a:pt x="2685" y="435"/>
                  </a:lnTo>
                  <a:cubicBezTo>
                    <a:pt x="2730" y="267"/>
                    <a:pt x="2849" y="134"/>
                    <a:pt x="3001" y="67"/>
                  </a:cubicBezTo>
                  <a:cubicBezTo>
                    <a:pt x="3072" y="31"/>
                    <a:pt x="3152" y="13"/>
                    <a:pt x="3236" y="13"/>
                  </a:cubicBezTo>
                  <a:lnTo>
                    <a:pt x="3564" y="13"/>
                  </a:lnTo>
                  <a:cubicBezTo>
                    <a:pt x="3692" y="13"/>
                    <a:pt x="3813" y="57"/>
                    <a:pt x="3909" y="130"/>
                  </a:cubicBezTo>
                  <a:lnTo>
                    <a:pt x="3909" y="130"/>
                  </a:lnTo>
                  <a:cubicBezTo>
                    <a:pt x="3812" y="49"/>
                    <a:pt x="3689" y="1"/>
                    <a:pt x="3551"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7"/>
            <p:cNvSpPr/>
            <p:nvPr/>
          </p:nvSpPr>
          <p:spPr>
            <a:xfrm>
              <a:off x="5407947" y="885122"/>
              <a:ext cx="1424277" cy="2917571"/>
            </a:xfrm>
            <a:custGeom>
              <a:avLst/>
              <a:gdLst/>
              <a:ahLst/>
              <a:cxnLst/>
              <a:rect l="l" t="t" r="r" b="b"/>
              <a:pathLst>
                <a:path w="3961" h="8114" extrusionOk="0">
                  <a:moveTo>
                    <a:pt x="3223" y="0"/>
                  </a:moveTo>
                  <a:cubicBezTo>
                    <a:pt x="3139" y="0"/>
                    <a:pt x="3059" y="18"/>
                    <a:pt x="2988" y="54"/>
                  </a:cubicBezTo>
                  <a:cubicBezTo>
                    <a:pt x="2836" y="121"/>
                    <a:pt x="2717" y="254"/>
                    <a:pt x="2672" y="422"/>
                  </a:cubicBezTo>
                  <a:lnTo>
                    <a:pt x="2588" y="754"/>
                  </a:lnTo>
                  <a:lnTo>
                    <a:pt x="2287" y="1905"/>
                  </a:lnTo>
                  <a:lnTo>
                    <a:pt x="2096" y="2628"/>
                  </a:lnTo>
                  <a:lnTo>
                    <a:pt x="1936" y="3241"/>
                  </a:lnTo>
                  <a:lnTo>
                    <a:pt x="1745" y="3964"/>
                  </a:lnTo>
                  <a:lnTo>
                    <a:pt x="919" y="7102"/>
                  </a:lnTo>
                  <a:lnTo>
                    <a:pt x="671" y="7106"/>
                  </a:lnTo>
                  <a:lnTo>
                    <a:pt x="271" y="7106"/>
                  </a:lnTo>
                  <a:cubicBezTo>
                    <a:pt x="210" y="7106"/>
                    <a:pt x="152" y="7124"/>
                    <a:pt x="107" y="7155"/>
                  </a:cubicBezTo>
                  <a:cubicBezTo>
                    <a:pt x="40" y="7204"/>
                    <a:pt x="1" y="7284"/>
                    <a:pt x="1" y="7373"/>
                  </a:cubicBezTo>
                  <a:lnTo>
                    <a:pt x="1" y="7492"/>
                  </a:lnTo>
                  <a:lnTo>
                    <a:pt x="1" y="7918"/>
                  </a:lnTo>
                  <a:cubicBezTo>
                    <a:pt x="1" y="7936"/>
                    <a:pt x="1" y="7954"/>
                    <a:pt x="5" y="7971"/>
                  </a:cubicBezTo>
                  <a:cubicBezTo>
                    <a:pt x="14" y="8020"/>
                    <a:pt x="36" y="8065"/>
                    <a:pt x="72" y="8100"/>
                  </a:cubicBezTo>
                  <a:cubicBezTo>
                    <a:pt x="73" y="8101"/>
                    <a:pt x="74" y="8102"/>
                    <a:pt x="75" y="8103"/>
                  </a:cubicBezTo>
                  <a:lnTo>
                    <a:pt x="75" y="8103"/>
                  </a:lnTo>
                  <a:cubicBezTo>
                    <a:pt x="45" y="8069"/>
                    <a:pt x="27" y="8029"/>
                    <a:pt x="19" y="7981"/>
                  </a:cubicBezTo>
                  <a:cubicBezTo>
                    <a:pt x="14" y="7967"/>
                    <a:pt x="9" y="7950"/>
                    <a:pt x="9" y="7932"/>
                  </a:cubicBezTo>
                  <a:lnTo>
                    <a:pt x="9" y="7506"/>
                  </a:lnTo>
                  <a:lnTo>
                    <a:pt x="14" y="7385"/>
                  </a:lnTo>
                  <a:cubicBezTo>
                    <a:pt x="14" y="7297"/>
                    <a:pt x="54" y="7217"/>
                    <a:pt x="120" y="7168"/>
                  </a:cubicBezTo>
                  <a:cubicBezTo>
                    <a:pt x="165" y="7137"/>
                    <a:pt x="222" y="7115"/>
                    <a:pt x="280" y="7115"/>
                  </a:cubicBezTo>
                  <a:lnTo>
                    <a:pt x="933" y="7115"/>
                  </a:lnTo>
                  <a:lnTo>
                    <a:pt x="1759" y="3972"/>
                  </a:lnTo>
                  <a:lnTo>
                    <a:pt x="1949" y="3249"/>
                  </a:lnTo>
                  <a:lnTo>
                    <a:pt x="2109" y="2641"/>
                  </a:lnTo>
                  <a:lnTo>
                    <a:pt x="2300" y="1918"/>
                  </a:lnTo>
                  <a:lnTo>
                    <a:pt x="2597" y="768"/>
                  </a:lnTo>
                  <a:lnTo>
                    <a:pt x="2686" y="435"/>
                  </a:lnTo>
                  <a:cubicBezTo>
                    <a:pt x="2730" y="267"/>
                    <a:pt x="2850" y="133"/>
                    <a:pt x="3002" y="67"/>
                  </a:cubicBezTo>
                  <a:cubicBezTo>
                    <a:pt x="3072" y="31"/>
                    <a:pt x="3152" y="14"/>
                    <a:pt x="3236" y="14"/>
                  </a:cubicBezTo>
                  <a:lnTo>
                    <a:pt x="3565" y="14"/>
                  </a:lnTo>
                  <a:cubicBezTo>
                    <a:pt x="3715" y="14"/>
                    <a:pt x="3858" y="76"/>
                    <a:pt x="3960" y="174"/>
                  </a:cubicBezTo>
                  <a:cubicBezTo>
                    <a:pt x="3955" y="169"/>
                    <a:pt x="3951" y="164"/>
                    <a:pt x="3946" y="160"/>
                  </a:cubicBezTo>
                  <a:cubicBezTo>
                    <a:pt x="3844" y="62"/>
                    <a:pt x="3703" y="0"/>
                    <a:pt x="3551" y="0"/>
                  </a:cubicBezTo>
                  <a:close/>
                  <a:moveTo>
                    <a:pt x="75" y="8103"/>
                  </a:moveTo>
                  <a:lnTo>
                    <a:pt x="75" y="8103"/>
                  </a:lnTo>
                  <a:cubicBezTo>
                    <a:pt x="77" y="8106"/>
                    <a:pt x="80" y="8108"/>
                    <a:pt x="82" y="8111"/>
                  </a:cubicBezTo>
                  <a:lnTo>
                    <a:pt x="82" y="8111"/>
                  </a:lnTo>
                  <a:cubicBezTo>
                    <a:pt x="80" y="8108"/>
                    <a:pt x="77" y="8105"/>
                    <a:pt x="75" y="8103"/>
                  </a:cubicBezTo>
                  <a:close/>
                  <a:moveTo>
                    <a:pt x="82" y="8111"/>
                  </a:moveTo>
                  <a:cubicBezTo>
                    <a:pt x="83" y="8112"/>
                    <a:pt x="84" y="8113"/>
                    <a:pt x="85" y="8114"/>
                  </a:cubicBezTo>
                  <a:cubicBezTo>
                    <a:pt x="84" y="8113"/>
                    <a:pt x="83" y="8112"/>
                    <a:pt x="82" y="811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7"/>
            <p:cNvSpPr/>
            <p:nvPr/>
          </p:nvSpPr>
          <p:spPr>
            <a:xfrm>
              <a:off x="5411183" y="890156"/>
              <a:ext cx="1425715" cy="2917212"/>
            </a:xfrm>
            <a:custGeom>
              <a:avLst/>
              <a:gdLst/>
              <a:ahLst/>
              <a:cxnLst/>
              <a:rect l="l" t="t" r="r" b="b"/>
              <a:pathLst>
                <a:path w="3965" h="8113" extrusionOk="0">
                  <a:moveTo>
                    <a:pt x="3227" y="0"/>
                  </a:moveTo>
                  <a:cubicBezTo>
                    <a:pt x="3143" y="0"/>
                    <a:pt x="3063" y="17"/>
                    <a:pt x="2993" y="53"/>
                  </a:cubicBezTo>
                  <a:cubicBezTo>
                    <a:pt x="2841" y="119"/>
                    <a:pt x="2721" y="253"/>
                    <a:pt x="2677" y="421"/>
                  </a:cubicBezTo>
                  <a:lnTo>
                    <a:pt x="2588" y="754"/>
                  </a:lnTo>
                  <a:lnTo>
                    <a:pt x="2291" y="1904"/>
                  </a:lnTo>
                  <a:lnTo>
                    <a:pt x="2100" y="2627"/>
                  </a:lnTo>
                  <a:lnTo>
                    <a:pt x="1940" y="3235"/>
                  </a:lnTo>
                  <a:lnTo>
                    <a:pt x="1750" y="3958"/>
                  </a:lnTo>
                  <a:lnTo>
                    <a:pt x="924" y="7101"/>
                  </a:lnTo>
                  <a:lnTo>
                    <a:pt x="271" y="7101"/>
                  </a:lnTo>
                  <a:cubicBezTo>
                    <a:pt x="213" y="7101"/>
                    <a:pt x="156" y="7123"/>
                    <a:pt x="111" y="7154"/>
                  </a:cubicBezTo>
                  <a:cubicBezTo>
                    <a:pt x="45" y="7203"/>
                    <a:pt x="5" y="7283"/>
                    <a:pt x="5" y="7371"/>
                  </a:cubicBezTo>
                  <a:lnTo>
                    <a:pt x="0" y="7492"/>
                  </a:lnTo>
                  <a:lnTo>
                    <a:pt x="0" y="7918"/>
                  </a:lnTo>
                  <a:cubicBezTo>
                    <a:pt x="0" y="7936"/>
                    <a:pt x="5" y="7953"/>
                    <a:pt x="10" y="7967"/>
                  </a:cubicBezTo>
                  <a:cubicBezTo>
                    <a:pt x="19" y="8020"/>
                    <a:pt x="41" y="8064"/>
                    <a:pt x="76" y="8100"/>
                  </a:cubicBezTo>
                  <a:cubicBezTo>
                    <a:pt x="80" y="8104"/>
                    <a:pt x="85" y="8109"/>
                    <a:pt x="90" y="8113"/>
                  </a:cubicBezTo>
                  <a:cubicBezTo>
                    <a:pt x="54" y="8078"/>
                    <a:pt x="31" y="8033"/>
                    <a:pt x="19" y="7980"/>
                  </a:cubicBezTo>
                  <a:cubicBezTo>
                    <a:pt x="19" y="7963"/>
                    <a:pt x="14" y="7944"/>
                    <a:pt x="14" y="7926"/>
                  </a:cubicBezTo>
                  <a:lnTo>
                    <a:pt x="14" y="7505"/>
                  </a:lnTo>
                  <a:lnTo>
                    <a:pt x="14" y="7385"/>
                  </a:lnTo>
                  <a:cubicBezTo>
                    <a:pt x="14" y="7297"/>
                    <a:pt x="58" y="7217"/>
                    <a:pt x="125" y="7168"/>
                  </a:cubicBezTo>
                  <a:cubicBezTo>
                    <a:pt x="170" y="7137"/>
                    <a:pt x="227" y="7115"/>
                    <a:pt x="285" y="7115"/>
                  </a:cubicBezTo>
                  <a:lnTo>
                    <a:pt x="937" y="7115"/>
                  </a:lnTo>
                  <a:lnTo>
                    <a:pt x="1762" y="3972"/>
                  </a:lnTo>
                  <a:lnTo>
                    <a:pt x="1954" y="3249"/>
                  </a:lnTo>
                  <a:lnTo>
                    <a:pt x="2114" y="2637"/>
                  </a:lnTo>
                  <a:lnTo>
                    <a:pt x="2300" y="1912"/>
                  </a:lnTo>
                  <a:lnTo>
                    <a:pt x="2602" y="767"/>
                  </a:lnTo>
                  <a:lnTo>
                    <a:pt x="2690" y="435"/>
                  </a:lnTo>
                  <a:cubicBezTo>
                    <a:pt x="2735" y="266"/>
                    <a:pt x="2854" y="133"/>
                    <a:pt x="3005" y="62"/>
                  </a:cubicBezTo>
                  <a:cubicBezTo>
                    <a:pt x="3077" y="31"/>
                    <a:pt x="3157" y="13"/>
                    <a:pt x="3241" y="13"/>
                  </a:cubicBezTo>
                  <a:lnTo>
                    <a:pt x="3569" y="13"/>
                  </a:lnTo>
                  <a:cubicBezTo>
                    <a:pt x="3720" y="13"/>
                    <a:pt x="3862" y="75"/>
                    <a:pt x="3964" y="173"/>
                  </a:cubicBezTo>
                  <a:cubicBezTo>
                    <a:pt x="3960" y="168"/>
                    <a:pt x="3956" y="164"/>
                    <a:pt x="3951" y="160"/>
                  </a:cubicBezTo>
                  <a:cubicBezTo>
                    <a:pt x="3849" y="62"/>
                    <a:pt x="3706"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7"/>
            <p:cNvSpPr/>
            <p:nvPr/>
          </p:nvSpPr>
          <p:spPr>
            <a:xfrm>
              <a:off x="5416217" y="894471"/>
              <a:ext cx="1425355" cy="2917931"/>
            </a:xfrm>
            <a:custGeom>
              <a:avLst/>
              <a:gdLst/>
              <a:ahLst/>
              <a:cxnLst/>
              <a:rect l="l" t="t" r="r" b="b"/>
              <a:pathLst>
                <a:path w="3964" h="8115" extrusionOk="0">
                  <a:moveTo>
                    <a:pt x="3227" y="1"/>
                  </a:moveTo>
                  <a:cubicBezTo>
                    <a:pt x="3143" y="1"/>
                    <a:pt x="3063" y="19"/>
                    <a:pt x="2991" y="50"/>
                  </a:cubicBezTo>
                  <a:cubicBezTo>
                    <a:pt x="2840" y="121"/>
                    <a:pt x="2721" y="254"/>
                    <a:pt x="2676" y="423"/>
                  </a:cubicBezTo>
                  <a:lnTo>
                    <a:pt x="2588" y="755"/>
                  </a:lnTo>
                  <a:lnTo>
                    <a:pt x="2286" y="1900"/>
                  </a:lnTo>
                  <a:lnTo>
                    <a:pt x="2100" y="2625"/>
                  </a:lnTo>
                  <a:lnTo>
                    <a:pt x="1940" y="3237"/>
                  </a:lnTo>
                  <a:lnTo>
                    <a:pt x="1748" y="3960"/>
                  </a:lnTo>
                  <a:lnTo>
                    <a:pt x="923" y="7103"/>
                  </a:lnTo>
                  <a:lnTo>
                    <a:pt x="271" y="7103"/>
                  </a:lnTo>
                  <a:cubicBezTo>
                    <a:pt x="213" y="7103"/>
                    <a:pt x="156" y="7125"/>
                    <a:pt x="111" y="7156"/>
                  </a:cubicBezTo>
                  <a:cubicBezTo>
                    <a:pt x="44" y="7205"/>
                    <a:pt x="0" y="7285"/>
                    <a:pt x="0" y="7373"/>
                  </a:cubicBezTo>
                  <a:lnTo>
                    <a:pt x="0" y="7493"/>
                  </a:lnTo>
                  <a:lnTo>
                    <a:pt x="0" y="7914"/>
                  </a:lnTo>
                  <a:cubicBezTo>
                    <a:pt x="0" y="7932"/>
                    <a:pt x="5" y="7951"/>
                    <a:pt x="5" y="7968"/>
                  </a:cubicBezTo>
                  <a:cubicBezTo>
                    <a:pt x="17" y="8021"/>
                    <a:pt x="40" y="8066"/>
                    <a:pt x="76" y="8101"/>
                  </a:cubicBezTo>
                  <a:cubicBezTo>
                    <a:pt x="77" y="8101"/>
                    <a:pt x="77" y="8102"/>
                    <a:pt x="78" y="8103"/>
                  </a:cubicBezTo>
                  <a:lnTo>
                    <a:pt x="78" y="8103"/>
                  </a:lnTo>
                  <a:cubicBezTo>
                    <a:pt x="48" y="8068"/>
                    <a:pt x="26" y="8025"/>
                    <a:pt x="17" y="7981"/>
                  </a:cubicBezTo>
                  <a:cubicBezTo>
                    <a:pt x="17" y="7963"/>
                    <a:pt x="13" y="7945"/>
                    <a:pt x="13" y="7928"/>
                  </a:cubicBezTo>
                  <a:lnTo>
                    <a:pt x="13" y="7502"/>
                  </a:lnTo>
                  <a:lnTo>
                    <a:pt x="13" y="7382"/>
                  </a:lnTo>
                  <a:cubicBezTo>
                    <a:pt x="13" y="7293"/>
                    <a:pt x="58" y="7218"/>
                    <a:pt x="124" y="7169"/>
                  </a:cubicBezTo>
                  <a:cubicBezTo>
                    <a:pt x="169" y="7134"/>
                    <a:pt x="226" y="7115"/>
                    <a:pt x="284" y="7115"/>
                  </a:cubicBezTo>
                  <a:lnTo>
                    <a:pt x="688" y="7115"/>
                  </a:lnTo>
                  <a:lnTo>
                    <a:pt x="937" y="7111"/>
                  </a:lnTo>
                  <a:lnTo>
                    <a:pt x="1762" y="3973"/>
                  </a:lnTo>
                  <a:lnTo>
                    <a:pt x="1953" y="3246"/>
                  </a:lnTo>
                  <a:lnTo>
                    <a:pt x="2113" y="2637"/>
                  </a:lnTo>
                  <a:lnTo>
                    <a:pt x="2299" y="1914"/>
                  </a:lnTo>
                  <a:lnTo>
                    <a:pt x="2600" y="769"/>
                  </a:lnTo>
                  <a:lnTo>
                    <a:pt x="2690" y="431"/>
                  </a:lnTo>
                  <a:cubicBezTo>
                    <a:pt x="2734" y="267"/>
                    <a:pt x="2854" y="134"/>
                    <a:pt x="3005" y="63"/>
                  </a:cubicBezTo>
                  <a:cubicBezTo>
                    <a:pt x="3076" y="32"/>
                    <a:pt x="3155" y="15"/>
                    <a:pt x="3240" y="15"/>
                  </a:cubicBezTo>
                  <a:lnTo>
                    <a:pt x="3569" y="15"/>
                  </a:lnTo>
                  <a:cubicBezTo>
                    <a:pt x="3719" y="15"/>
                    <a:pt x="3862" y="72"/>
                    <a:pt x="3964" y="175"/>
                  </a:cubicBezTo>
                  <a:cubicBezTo>
                    <a:pt x="3959" y="169"/>
                    <a:pt x="3954" y="165"/>
                    <a:pt x="3950" y="161"/>
                  </a:cubicBezTo>
                  <a:cubicBezTo>
                    <a:pt x="3848" y="63"/>
                    <a:pt x="3706" y="1"/>
                    <a:pt x="3555" y="1"/>
                  </a:cubicBezTo>
                  <a:close/>
                  <a:moveTo>
                    <a:pt x="78" y="8103"/>
                  </a:moveTo>
                  <a:lnTo>
                    <a:pt x="78" y="8103"/>
                  </a:lnTo>
                  <a:cubicBezTo>
                    <a:pt x="81" y="8106"/>
                    <a:pt x="83" y="8109"/>
                    <a:pt x="86" y="8112"/>
                  </a:cubicBezTo>
                  <a:lnTo>
                    <a:pt x="86" y="8112"/>
                  </a:lnTo>
                  <a:cubicBezTo>
                    <a:pt x="83" y="8109"/>
                    <a:pt x="81" y="8106"/>
                    <a:pt x="78" y="8103"/>
                  </a:cubicBezTo>
                  <a:close/>
                  <a:moveTo>
                    <a:pt x="86" y="8112"/>
                  </a:moveTo>
                  <a:cubicBezTo>
                    <a:pt x="87" y="8113"/>
                    <a:pt x="88" y="8114"/>
                    <a:pt x="89" y="8115"/>
                  </a:cubicBezTo>
                  <a:cubicBezTo>
                    <a:pt x="88" y="8114"/>
                    <a:pt x="87" y="8113"/>
                    <a:pt x="86" y="8112"/>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7"/>
            <p:cNvSpPr/>
            <p:nvPr/>
          </p:nvSpPr>
          <p:spPr>
            <a:xfrm>
              <a:off x="5420891" y="899505"/>
              <a:ext cx="1425355" cy="2917571"/>
            </a:xfrm>
            <a:custGeom>
              <a:avLst/>
              <a:gdLst/>
              <a:ahLst/>
              <a:cxnLst/>
              <a:rect l="l" t="t" r="r" b="b"/>
              <a:pathLst>
                <a:path w="3964" h="8114" extrusionOk="0">
                  <a:moveTo>
                    <a:pt x="3227" y="1"/>
                  </a:moveTo>
                  <a:cubicBezTo>
                    <a:pt x="3142" y="1"/>
                    <a:pt x="3063" y="18"/>
                    <a:pt x="2992" y="49"/>
                  </a:cubicBezTo>
                  <a:cubicBezTo>
                    <a:pt x="2841" y="120"/>
                    <a:pt x="2721" y="253"/>
                    <a:pt x="2677" y="417"/>
                  </a:cubicBezTo>
                  <a:lnTo>
                    <a:pt x="2587" y="755"/>
                  </a:lnTo>
                  <a:lnTo>
                    <a:pt x="2286" y="1900"/>
                  </a:lnTo>
                  <a:lnTo>
                    <a:pt x="2100" y="2623"/>
                  </a:lnTo>
                  <a:lnTo>
                    <a:pt x="1940" y="3232"/>
                  </a:lnTo>
                  <a:lnTo>
                    <a:pt x="1749" y="3959"/>
                  </a:lnTo>
                  <a:lnTo>
                    <a:pt x="924" y="7097"/>
                  </a:lnTo>
                  <a:lnTo>
                    <a:pt x="675" y="7101"/>
                  </a:lnTo>
                  <a:lnTo>
                    <a:pt x="271" y="7101"/>
                  </a:lnTo>
                  <a:cubicBezTo>
                    <a:pt x="213" y="7101"/>
                    <a:pt x="156" y="7120"/>
                    <a:pt x="111" y="7155"/>
                  </a:cubicBezTo>
                  <a:cubicBezTo>
                    <a:pt x="45" y="7204"/>
                    <a:pt x="0" y="7279"/>
                    <a:pt x="0" y="7368"/>
                  </a:cubicBezTo>
                  <a:lnTo>
                    <a:pt x="0" y="7488"/>
                  </a:lnTo>
                  <a:lnTo>
                    <a:pt x="0" y="7914"/>
                  </a:lnTo>
                  <a:cubicBezTo>
                    <a:pt x="0" y="7931"/>
                    <a:pt x="4" y="7949"/>
                    <a:pt x="4" y="7967"/>
                  </a:cubicBezTo>
                  <a:cubicBezTo>
                    <a:pt x="13" y="8014"/>
                    <a:pt x="38" y="8060"/>
                    <a:pt x="71" y="8095"/>
                  </a:cubicBezTo>
                  <a:lnTo>
                    <a:pt x="71" y="8095"/>
                  </a:lnTo>
                  <a:cubicBezTo>
                    <a:pt x="46" y="8060"/>
                    <a:pt x="25" y="8022"/>
                    <a:pt x="18" y="7980"/>
                  </a:cubicBezTo>
                  <a:cubicBezTo>
                    <a:pt x="14" y="7963"/>
                    <a:pt x="14" y="7945"/>
                    <a:pt x="14" y="7927"/>
                  </a:cubicBezTo>
                  <a:lnTo>
                    <a:pt x="14" y="7501"/>
                  </a:lnTo>
                  <a:lnTo>
                    <a:pt x="14" y="7382"/>
                  </a:lnTo>
                  <a:cubicBezTo>
                    <a:pt x="14" y="7292"/>
                    <a:pt x="58" y="7218"/>
                    <a:pt x="125" y="7169"/>
                  </a:cubicBezTo>
                  <a:cubicBezTo>
                    <a:pt x="169" y="7132"/>
                    <a:pt x="227" y="7115"/>
                    <a:pt x="284" y="7115"/>
                  </a:cubicBezTo>
                  <a:lnTo>
                    <a:pt x="688" y="7115"/>
                  </a:lnTo>
                  <a:lnTo>
                    <a:pt x="936" y="7111"/>
                  </a:lnTo>
                  <a:lnTo>
                    <a:pt x="1762" y="3969"/>
                  </a:lnTo>
                  <a:lnTo>
                    <a:pt x="1948" y="3244"/>
                  </a:lnTo>
                  <a:lnTo>
                    <a:pt x="2108" y="2637"/>
                  </a:lnTo>
                  <a:lnTo>
                    <a:pt x="2300" y="1913"/>
                  </a:lnTo>
                  <a:lnTo>
                    <a:pt x="2601" y="763"/>
                  </a:lnTo>
                  <a:lnTo>
                    <a:pt x="2690" y="431"/>
                  </a:lnTo>
                  <a:cubicBezTo>
                    <a:pt x="2734" y="262"/>
                    <a:pt x="2854" y="129"/>
                    <a:pt x="3005" y="63"/>
                  </a:cubicBezTo>
                  <a:cubicBezTo>
                    <a:pt x="3076" y="32"/>
                    <a:pt x="3156" y="9"/>
                    <a:pt x="3240" y="9"/>
                  </a:cubicBezTo>
                  <a:lnTo>
                    <a:pt x="3369" y="9"/>
                  </a:lnTo>
                  <a:lnTo>
                    <a:pt x="3569" y="14"/>
                  </a:lnTo>
                  <a:cubicBezTo>
                    <a:pt x="3720" y="14"/>
                    <a:pt x="3857" y="71"/>
                    <a:pt x="3964" y="173"/>
                  </a:cubicBezTo>
                  <a:cubicBezTo>
                    <a:pt x="3959" y="169"/>
                    <a:pt x="3955" y="165"/>
                    <a:pt x="3951" y="161"/>
                  </a:cubicBezTo>
                  <a:cubicBezTo>
                    <a:pt x="3849" y="58"/>
                    <a:pt x="3706" y="1"/>
                    <a:pt x="3556" y="1"/>
                  </a:cubicBezTo>
                  <a:close/>
                  <a:moveTo>
                    <a:pt x="71" y="8095"/>
                  </a:moveTo>
                  <a:cubicBezTo>
                    <a:pt x="72" y="8098"/>
                    <a:pt x="74" y="8100"/>
                    <a:pt x="76" y="8103"/>
                  </a:cubicBezTo>
                  <a:lnTo>
                    <a:pt x="76" y="8103"/>
                  </a:lnTo>
                  <a:cubicBezTo>
                    <a:pt x="76" y="8102"/>
                    <a:pt x="76" y="8101"/>
                    <a:pt x="76" y="8101"/>
                  </a:cubicBezTo>
                  <a:cubicBezTo>
                    <a:pt x="74" y="8099"/>
                    <a:pt x="72" y="8097"/>
                    <a:pt x="71" y="8095"/>
                  </a:cubicBezTo>
                  <a:close/>
                  <a:moveTo>
                    <a:pt x="76" y="8103"/>
                  </a:moveTo>
                  <a:cubicBezTo>
                    <a:pt x="77" y="8106"/>
                    <a:pt x="81" y="8110"/>
                    <a:pt x="84" y="8113"/>
                  </a:cubicBezTo>
                  <a:cubicBezTo>
                    <a:pt x="81" y="8110"/>
                    <a:pt x="79" y="8106"/>
                    <a:pt x="76" y="8103"/>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7"/>
            <p:cNvSpPr/>
            <p:nvPr/>
          </p:nvSpPr>
          <p:spPr>
            <a:xfrm>
              <a:off x="5425566" y="902741"/>
              <a:ext cx="1423917" cy="2917571"/>
            </a:xfrm>
            <a:custGeom>
              <a:avLst/>
              <a:gdLst/>
              <a:ahLst/>
              <a:cxnLst/>
              <a:rect l="l" t="t" r="r" b="b"/>
              <a:pathLst>
                <a:path w="3960" h="8114" extrusionOk="0">
                  <a:moveTo>
                    <a:pt x="3227" y="0"/>
                  </a:moveTo>
                  <a:cubicBezTo>
                    <a:pt x="3143" y="0"/>
                    <a:pt x="3063" y="23"/>
                    <a:pt x="2992" y="54"/>
                  </a:cubicBezTo>
                  <a:cubicBezTo>
                    <a:pt x="2841" y="120"/>
                    <a:pt x="2721" y="253"/>
                    <a:pt x="2677" y="422"/>
                  </a:cubicBezTo>
                  <a:lnTo>
                    <a:pt x="2588" y="754"/>
                  </a:lnTo>
                  <a:lnTo>
                    <a:pt x="2287" y="1904"/>
                  </a:lnTo>
                  <a:lnTo>
                    <a:pt x="2095" y="2628"/>
                  </a:lnTo>
                  <a:lnTo>
                    <a:pt x="1935" y="3235"/>
                  </a:lnTo>
                  <a:lnTo>
                    <a:pt x="1749" y="3960"/>
                  </a:lnTo>
                  <a:lnTo>
                    <a:pt x="923" y="7102"/>
                  </a:lnTo>
                  <a:lnTo>
                    <a:pt x="675" y="7106"/>
                  </a:lnTo>
                  <a:lnTo>
                    <a:pt x="271" y="7106"/>
                  </a:lnTo>
                  <a:cubicBezTo>
                    <a:pt x="214" y="7106"/>
                    <a:pt x="156" y="7123"/>
                    <a:pt x="112" y="7160"/>
                  </a:cubicBezTo>
                  <a:cubicBezTo>
                    <a:pt x="45" y="7209"/>
                    <a:pt x="1" y="7283"/>
                    <a:pt x="1" y="7373"/>
                  </a:cubicBezTo>
                  <a:lnTo>
                    <a:pt x="1" y="7492"/>
                  </a:lnTo>
                  <a:lnTo>
                    <a:pt x="1" y="7918"/>
                  </a:lnTo>
                  <a:cubicBezTo>
                    <a:pt x="1" y="7936"/>
                    <a:pt x="1" y="7954"/>
                    <a:pt x="5" y="7971"/>
                  </a:cubicBezTo>
                  <a:cubicBezTo>
                    <a:pt x="14" y="8020"/>
                    <a:pt x="40" y="8065"/>
                    <a:pt x="71" y="8104"/>
                  </a:cubicBezTo>
                  <a:cubicBezTo>
                    <a:pt x="77" y="8109"/>
                    <a:pt x="81" y="8114"/>
                    <a:pt x="85" y="8114"/>
                  </a:cubicBezTo>
                  <a:cubicBezTo>
                    <a:pt x="54" y="8078"/>
                    <a:pt x="28" y="8034"/>
                    <a:pt x="18" y="7985"/>
                  </a:cubicBezTo>
                  <a:cubicBezTo>
                    <a:pt x="14" y="7967"/>
                    <a:pt x="14" y="7949"/>
                    <a:pt x="14" y="7932"/>
                  </a:cubicBezTo>
                  <a:lnTo>
                    <a:pt x="14" y="7506"/>
                  </a:lnTo>
                  <a:lnTo>
                    <a:pt x="14" y="7385"/>
                  </a:lnTo>
                  <a:cubicBezTo>
                    <a:pt x="14" y="7297"/>
                    <a:pt x="58" y="7217"/>
                    <a:pt x="124" y="7168"/>
                  </a:cubicBezTo>
                  <a:cubicBezTo>
                    <a:pt x="169" y="7137"/>
                    <a:pt x="227" y="7119"/>
                    <a:pt x="284" y="7119"/>
                  </a:cubicBezTo>
                  <a:lnTo>
                    <a:pt x="684" y="7119"/>
                  </a:lnTo>
                  <a:lnTo>
                    <a:pt x="937" y="7115"/>
                  </a:lnTo>
                  <a:lnTo>
                    <a:pt x="1763" y="3972"/>
                  </a:lnTo>
                  <a:lnTo>
                    <a:pt x="1949" y="3249"/>
                  </a:lnTo>
                  <a:lnTo>
                    <a:pt x="2109" y="2637"/>
                  </a:lnTo>
                  <a:lnTo>
                    <a:pt x="2300" y="1913"/>
                  </a:lnTo>
                  <a:lnTo>
                    <a:pt x="2601" y="768"/>
                  </a:lnTo>
                  <a:lnTo>
                    <a:pt x="2691" y="435"/>
                  </a:lnTo>
                  <a:cubicBezTo>
                    <a:pt x="2734" y="267"/>
                    <a:pt x="2855" y="133"/>
                    <a:pt x="3006" y="66"/>
                  </a:cubicBezTo>
                  <a:cubicBezTo>
                    <a:pt x="3076" y="31"/>
                    <a:pt x="3156" y="13"/>
                    <a:pt x="3240" y="13"/>
                  </a:cubicBezTo>
                  <a:lnTo>
                    <a:pt x="3569" y="13"/>
                  </a:lnTo>
                  <a:cubicBezTo>
                    <a:pt x="3720" y="18"/>
                    <a:pt x="3858" y="76"/>
                    <a:pt x="3959" y="178"/>
                  </a:cubicBezTo>
                  <a:cubicBezTo>
                    <a:pt x="3955" y="173"/>
                    <a:pt x="3955" y="169"/>
                    <a:pt x="3951" y="164"/>
                  </a:cubicBezTo>
                  <a:cubicBezTo>
                    <a:pt x="3844" y="62"/>
                    <a:pt x="3707" y="5"/>
                    <a:pt x="3556" y="5"/>
                  </a:cubicBezTo>
                  <a:lnTo>
                    <a:pt x="3356" y="0"/>
                  </a:ln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7"/>
            <p:cNvSpPr/>
            <p:nvPr/>
          </p:nvSpPr>
          <p:spPr>
            <a:xfrm>
              <a:off x="5430240" y="907416"/>
              <a:ext cx="1424277" cy="2917571"/>
            </a:xfrm>
            <a:custGeom>
              <a:avLst/>
              <a:gdLst/>
              <a:ahLst/>
              <a:cxnLst/>
              <a:rect l="l" t="t" r="r" b="b"/>
              <a:pathLst>
                <a:path w="3961" h="8114" extrusionOk="0">
                  <a:moveTo>
                    <a:pt x="3896" y="120"/>
                  </a:moveTo>
                  <a:cubicBezTo>
                    <a:pt x="3913" y="134"/>
                    <a:pt x="3930" y="149"/>
                    <a:pt x="3946" y="165"/>
                  </a:cubicBezTo>
                  <a:cubicBezTo>
                    <a:pt x="3950" y="165"/>
                    <a:pt x="3953" y="167"/>
                    <a:pt x="3955" y="169"/>
                  </a:cubicBezTo>
                  <a:lnTo>
                    <a:pt x="3955" y="169"/>
                  </a:lnTo>
                  <a:cubicBezTo>
                    <a:pt x="3937" y="152"/>
                    <a:pt x="3917" y="135"/>
                    <a:pt x="3896" y="120"/>
                  </a:cubicBezTo>
                  <a:close/>
                  <a:moveTo>
                    <a:pt x="3955" y="169"/>
                  </a:moveTo>
                  <a:lnTo>
                    <a:pt x="3955" y="169"/>
                  </a:lnTo>
                  <a:cubicBezTo>
                    <a:pt x="3957" y="171"/>
                    <a:pt x="3959" y="172"/>
                    <a:pt x="3960" y="174"/>
                  </a:cubicBezTo>
                  <a:cubicBezTo>
                    <a:pt x="3959" y="172"/>
                    <a:pt x="3957" y="171"/>
                    <a:pt x="3955" y="169"/>
                  </a:cubicBezTo>
                  <a:close/>
                  <a:moveTo>
                    <a:pt x="3227" y="0"/>
                  </a:moveTo>
                  <a:cubicBezTo>
                    <a:pt x="3143" y="0"/>
                    <a:pt x="3063" y="18"/>
                    <a:pt x="2993" y="53"/>
                  </a:cubicBezTo>
                  <a:cubicBezTo>
                    <a:pt x="2842" y="120"/>
                    <a:pt x="2721" y="254"/>
                    <a:pt x="2678" y="422"/>
                  </a:cubicBezTo>
                  <a:lnTo>
                    <a:pt x="2588" y="755"/>
                  </a:lnTo>
                  <a:lnTo>
                    <a:pt x="2287" y="1900"/>
                  </a:lnTo>
                  <a:lnTo>
                    <a:pt x="2096" y="2624"/>
                  </a:lnTo>
                  <a:lnTo>
                    <a:pt x="1936" y="3236"/>
                  </a:lnTo>
                  <a:lnTo>
                    <a:pt x="1750" y="3959"/>
                  </a:lnTo>
                  <a:lnTo>
                    <a:pt x="924" y="7102"/>
                  </a:lnTo>
                  <a:lnTo>
                    <a:pt x="671" y="7106"/>
                  </a:lnTo>
                  <a:lnTo>
                    <a:pt x="271" y="7106"/>
                  </a:lnTo>
                  <a:cubicBezTo>
                    <a:pt x="214" y="7106"/>
                    <a:pt x="156" y="7124"/>
                    <a:pt x="111" y="7155"/>
                  </a:cubicBezTo>
                  <a:cubicBezTo>
                    <a:pt x="45" y="7204"/>
                    <a:pt x="1" y="7284"/>
                    <a:pt x="1" y="7372"/>
                  </a:cubicBezTo>
                  <a:lnTo>
                    <a:pt x="1" y="7493"/>
                  </a:lnTo>
                  <a:lnTo>
                    <a:pt x="1" y="7919"/>
                  </a:lnTo>
                  <a:cubicBezTo>
                    <a:pt x="1" y="7936"/>
                    <a:pt x="1" y="7954"/>
                    <a:pt x="5" y="7972"/>
                  </a:cubicBezTo>
                  <a:cubicBezTo>
                    <a:pt x="15" y="8021"/>
                    <a:pt x="41" y="8065"/>
                    <a:pt x="72" y="8101"/>
                  </a:cubicBezTo>
                  <a:cubicBezTo>
                    <a:pt x="76" y="8105"/>
                    <a:pt x="81" y="8110"/>
                    <a:pt x="85" y="8114"/>
                  </a:cubicBezTo>
                  <a:cubicBezTo>
                    <a:pt x="50" y="8079"/>
                    <a:pt x="27" y="8034"/>
                    <a:pt x="19" y="7981"/>
                  </a:cubicBezTo>
                  <a:cubicBezTo>
                    <a:pt x="15" y="7968"/>
                    <a:pt x="15" y="7950"/>
                    <a:pt x="15" y="7932"/>
                  </a:cubicBezTo>
                  <a:lnTo>
                    <a:pt x="15" y="7506"/>
                  </a:lnTo>
                  <a:lnTo>
                    <a:pt x="15" y="7386"/>
                  </a:lnTo>
                  <a:cubicBezTo>
                    <a:pt x="15" y="7297"/>
                    <a:pt x="58" y="7217"/>
                    <a:pt x="125" y="7169"/>
                  </a:cubicBezTo>
                  <a:cubicBezTo>
                    <a:pt x="170" y="7137"/>
                    <a:pt x="228" y="7116"/>
                    <a:pt x="285" y="7116"/>
                  </a:cubicBezTo>
                  <a:lnTo>
                    <a:pt x="685" y="7116"/>
                  </a:lnTo>
                  <a:lnTo>
                    <a:pt x="937" y="7110"/>
                  </a:lnTo>
                  <a:lnTo>
                    <a:pt x="1758" y="3968"/>
                  </a:lnTo>
                  <a:lnTo>
                    <a:pt x="1949" y="3245"/>
                  </a:lnTo>
                  <a:lnTo>
                    <a:pt x="2109" y="2636"/>
                  </a:lnTo>
                  <a:lnTo>
                    <a:pt x="2300" y="1913"/>
                  </a:lnTo>
                  <a:lnTo>
                    <a:pt x="2602" y="768"/>
                  </a:lnTo>
                  <a:cubicBezTo>
                    <a:pt x="2602" y="764"/>
                    <a:pt x="2686" y="436"/>
                    <a:pt x="2690" y="431"/>
                  </a:cubicBezTo>
                  <a:cubicBezTo>
                    <a:pt x="2735" y="266"/>
                    <a:pt x="2850" y="133"/>
                    <a:pt x="3001" y="67"/>
                  </a:cubicBezTo>
                  <a:cubicBezTo>
                    <a:pt x="3077" y="32"/>
                    <a:pt x="3157" y="14"/>
                    <a:pt x="3241" y="14"/>
                  </a:cubicBezTo>
                  <a:lnTo>
                    <a:pt x="3569" y="14"/>
                  </a:lnTo>
                  <a:cubicBezTo>
                    <a:pt x="3691" y="14"/>
                    <a:pt x="3803" y="54"/>
                    <a:pt x="3896" y="120"/>
                  </a:cubicBezTo>
                  <a:lnTo>
                    <a:pt x="3896" y="120"/>
                  </a:lnTo>
                  <a:cubicBezTo>
                    <a:pt x="3801" y="46"/>
                    <a:pt x="3683" y="5"/>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7"/>
            <p:cNvSpPr/>
            <p:nvPr/>
          </p:nvSpPr>
          <p:spPr>
            <a:xfrm>
              <a:off x="5716102" y="872537"/>
              <a:ext cx="1792481" cy="2591799"/>
            </a:xfrm>
            <a:custGeom>
              <a:avLst/>
              <a:gdLst/>
              <a:ahLst/>
              <a:cxnLst/>
              <a:rect l="l" t="t" r="r" b="b"/>
              <a:pathLst>
                <a:path w="4985" h="7208" extrusionOk="0">
                  <a:moveTo>
                    <a:pt x="2326" y="0"/>
                  </a:moveTo>
                  <a:cubicBezTo>
                    <a:pt x="2069" y="0"/>
                    <a:pt x="1842" y="173"/>
                    <a:pt x="1780" y="422"/>
                  </a:cubicBezTo>
                  <a:lnTo>
                    <a:pt x="0" y="7207"/>
                  </a:lnTo>
                  <a:lnTo>
                    <a:pt x="4984" y="7207"/>
                  </a:lnTo>
                  <a:lnTo>
                    <a:pt x="3204" y="422"/>
                  </a:lnTo>
                  <a:cubicBezTo>
                    <a:pt x="3143" y="173"/>
                    <a:pt x="2917"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7"/>
            <p:cNvSpPr/>
            <p:nvPr/>
          </p:nvSpPr>
          <p:spPr>
            <a:xfrm>
              <a:off x="5393564" y="3425510"/>
              <a:ext cx="2437559" cy="390136"/>
            </a:xfrm>
            <a:custGeom>
              <a:avLst/>
              <a:gdLst/>
              <a:ahLst/>
              <a:cxnLst/>
              <a:rect l="l" t="t" r="r" b="b"/>
              <a:pathLst>
                <a:path w="6779" h="1085" extrusionOk="0">
                  <a:moveTo>
                    <a:pt x="72" y="1"/>
                  </a:moveTo>
                  <a:cubicBezTo>
                    <a:pt x="32" y="1"/>
                    <a:pt x="0" y="33"/>
                    <a:pt x="0" y="72"/>
                  </a:cubicBezTo>
                  <a:lnTo>
                    <a:pt x="0" y="1013"/>
                  </a:lnTo>
                  <a:cubicBezTo>
                    <a:pt x="0" y="1053"/>
                    <a:pt x="32" y="1084"/>
                    <a:pt x="72" y="1084"/>
                  </a:cubicBezTo>
                  <a:lnTo>
                    <a:pt x="6707" y="1084"/>
                  </a:lnTo>
                  <a:cubicBezTo>
                    <a:pt x="6747" y="1084"/>
                    <a:pt x="6778" y="1053"/>
                    <a:pt x="6778" y="1013"/>
                  </a:cubicBezTo>
                  <a:lnTo>
                    <a:pt x="6778" y="72"/>
                  </a:lnTo>
                  <a:cubicBezTo>
                    <a:pt x="6778" y="33"/>
                    <a:pt x="6747" y="1"/>
                    <a:pt x="6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7"/>
            <p:cNvSpPr/>
            <p:nvPr/>
          </p:nvSpPr>
          <p:spPr>
            <a:xfrm>
              <a:off x="6146873" y="1556806"/>
              <a:ext cx="930940" cy="262488"/>
            </a:xfrm>
            <a:custGeom>
              <a:avLst/>
              <a:gdLst/>
              <a:ahLst/>
              <a:cxnLst/>
              <a:rect l="l" t="t" r="r" b="b"/>
              <a:pathLst>
                <a:path w="2589" h="730" extrusionOk="0">
                  <a:moveTo>
                    <a:pt x="191" y="1"/>
                  </a:moveTo>
                  <a:lnTo>
                    <a:pt x="1" y="729"/>
                  </a:lnTo>
                  <a:lnTo>
                    <a:pt x="2588" y="729"/>
                  </a:lnTo>
                  <a:lnTo>
                    <a:pt x="2397"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7"/>
            <p:cNvSpPr/>
            <p:nvPr/>
          </p:nvSpPr>
          <p:spPr>
            <a:xfrm>
              <a:off x="6021022" y="2037196"/>
              <a:ext cx="1182642" cy="260690"/>
            </a:xfrm>
            <a:custGeom>
              <a:avLst/>
              <a:gdLst/>
              <a:ahLst/>
              <a:cxnLst/>
              <a:rect l="l" t="t" r="r" b="b"/>
              <a:pathLst>
                <a:path w="3289" h="725" extrusionOk="0">
                  <a:moveTo>
                    <a:pt x="191" y="0"/>
                  </a:moveTo>
                  <a:lnTo>
                    <a:pt x="0" y="725"/>
                  </a:lnTo>
                  <a:lnTo>
                    <a:pt x="3289" y="725"/>
                  </a:lnTo>
                  <a:lnTo>
                    <a:pt x="3098"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7"/>
            <p:cNvSpPr/>
            <p:nvPr/>
          </p:nvSpPr>
          <p:spPr>
            <a:xfrm>
              <a:off x="6611443" y="2193970"/>
              <a:ext cx="887431" cy="1231895"/>
            </a:xfrm>
            <a:custGeom>
              <a:avLst/>
              <a:gdLst/>
              <a:ahLst/>
              <a:cxnLst/>
              <a:rect l="l" t="t" r="r" b="b"/>
              <a:pathLst>
                <a:path w="2468" h="3426" extrusionOk="0">
                  <a:moveTo>
                    <a:pt x="1572" y="0"/>
                  </a:moveTo>
                  <a:lnTo>
                    <a:pt x="1647" y="289"/>
                  </a:lnTo>
                  <a:lnTo>
                    <a:pt x="1" y="289"/>
                  </a:lnTo>
                  <a:lnTo>
                    <a:pt x="1" y="3426"/>
                  </a:lnTo>
                  <a:lnTo>
                    <a:pt x="2468" y="3426"/>
                  </a:lnTo>
                  <a:lnTo>
                    <a:pt x="15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7"/>
            <p:cNvSpPr/>
            <p:nvPr/>
          </p:nvSpPr>
          <p:spPr>
            <a:xfrm>
              <a:off x="6611443" y="1818935"/>
              <a:ext cx="523541" cy="218620"/>
            </a:xfrm>
            <a:custGeom>
              <a:avLst/>
              <a:gdLst/>
              <a:ahLst/>
              <a:cxnLst/>
              <a:rect l="l" t="t" r="r" b="b"/>
              <a:pathLst>
                <a:path w="1456" h="608" extrusionOk="0">
                  <a:moveTo>
                    <a:pt x="1" y="0"/>
                  </a:moveTo>
                  <a:lnTo>
                    <a:pt x="1" y="607"/>
                  </a:lnTo>
                  <a:lnTo>
                    <a:pt x="1456" y="607"/>
                  </a:lnTo>
                  <a:lnTo>
                    <a:pt x="12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7"/>
            <p:cNvSpPr/>
            <p:nvPr/>
          </p:nvSpPr>
          <p:spPr>
            <a:xfrm>
              <a:off x="6611443" y="872537"/>
              <a:ext cx="426456" cy="791419"/>
            </a:xfrm>
            <a:custGeom>
              <a:avLst/>
              <a:gdLst/>
              <a:ahLst/>
              <a:cxnLst/>
              <a:rect l="l" t="t" r="r" b="b"/>
              <a:pathLst>
                <a:path w="1186" h="2201" extrusionOk="0">
                  <a:moveTo>
                    <a:pt x="1" y="0"/>
                  </a:moveTo>
                  <a:lnTo>
                    <a:pt x="1" y="1904"/>
                  </a:lnTo>
                  <a:lnTo>
                    <a:pt x="1105" y="1904"/>
                  </a:lnTo>
                  <a:lnTo>
                    <a:pt x="1185" y="2201"/>
                  </a:lnTo>
                  <a:lnTo>
                    <a:pt x="714" y="422"/>
                  </a:lnTo>
                  <a:cubicBezTo>
                    <a:pt x="653" y="173"/>
                    <a:pt x="42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7"/>
            <p:cNvSpPr/>
            <p:nvPr/>
          </p:nvSpPr>
          <p:spPr>
            <a:xfrm>
              <a:off x="6611443" y="3425510"/>
              <a:ext cx="1219678" cy="390136"/>
            </a:xfrm>
            <a:custGeom>
              <a:avLst/>
              <a:gdLst/>
              <a:ahLst/>
              <a:cxnLst/>
              <a:rect l="l" t="t" r="r" b="b"/>
              <a:pathLst>
                <a:path w="3392" h="1085" extrusionOk="0">
                  <a:moveTo>
                    <a:pt x="1" y="1"/>
                  </a:moveTo>
                  <a:lnTo>
                    <a:pt x="1" y="1084"/>
                  </a:lnTo>
                  <a:lnTo>
                    <a:pt x="3121" y="1084"/>
                  </a:lnTo>
                  <a:cubicBezTo>
                    <a:pt x="3271" y="1084"/>
                    <a:pt x="3391" y="965"/>
                    <a:pt x="3391" y="814"/>
                  </a:cubicBezTo>
                  <a:lnTo>
                    <a:pt x="3391" y="272"/>
                  </a:lnTo>
                  <a:cubicBezTo>
                    <a:pt x="3391" y="121"/>
                    <a:pt x="3271" y="1"/>
                    <a:pt x="3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7"/>
            <p:cNvSpPr/>
            <p:nvPr/>
          </p:nvSpPr>
          <p:spPr>
            <a:xfrm>
              <a:off x="6611443" y="1556806"/>
              <a:ext cx="466369" cy="262488"/>
            </a:xfrm>
            <a:custGeom>
              <a:avLst/>
              <a:gdLst/>
              <a:ahLst/>
              <a:cxnLst/>
              <a:rect l="l" t="t" r="r" b="b"/>
              <a:pathLst>
                <a:path w="1297" h="730" extrusionOk="0">
                  <a:moveTo>
                    <a:pt x="1" y="1"/>
                  </a:moveTo>
                  <a:lnTo>
                    <a:pt x="1" y="729"/>
                  </a:lnTo>
                  <a:lnTo>
                    <a:pt x="1296" y="729"/>
                  </a:lnTo>
                  <a:lnTo>
                    <a:pt x="1185" y="298"/>
                  </a:lnTo>
                  <a:lnTo>
                    <a:pt x="1105" y="1"/>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7"/>
            <p:cNvSpPr/>
            <p:nvPr/>
          </p:nvSpPr>
          <p:spPr>
            <a:xfrm>
              <a:off x="6611443" y="2037196"/>
              <a:ext cx="592220" cy="260690"/>
            </a:xfrm>
            <a:custGeom>
              <a:avLst/>
              <a:gdLst/>
              <a:ahLst/>
              <a:cxnLst/>
              <a:rect l="l" t="t" r="r" b="b"/>
              <a:pathLst>
                <a:path w="1647" h="725" extrusionOk="0">
                  <a:moveTo>
                    <a:pt x="1" y="0"/>
                  </a:moveTo>
                  <a:lnTo>
                    <a:pt x="1" y="725"/>
                  </a:lnTo>
                  <a:lnTo>
                    <a:pt x="1647" y="725"/>
                  </a:lnTo>
                  <a:lnTo>
                    <a:pt x="1572" y="436"/>
                  </a:lnTo>
                  <a:lnTo>
                    <a:pt x="1456" y="0"/>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12;p36">
            <a:extLst>
              <a:ext uri="{FF2B5EF4-FFF2-40B4-BE49-F238E27FC236}">
                <a16:creationId xmlns:a16="http://schemas.microsoft.com/office/drawing/2014/main" id="{AA7B01C8-FFF3-4E34-8AAA-BD35A4203374}"/>
              </a:ext>
            </a:extLst>
          </p:cNvPr>
          <p:cNvSpPr txBox="1">
            <a:spLocks/>
          </p:cNvSpPr>
          <p:nvPr/>
        </p:nvSpPr>
        <p:spPr>
          <a:xfrm>
            <a:off x="531561" y="349667"/>
            <a:ext cx="3858900" cy="576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1pPr>
            <a:lvl2pPr marR="0" lvl="1"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2pPr>
            <a:lvl3pPr marR="0" lvl="2"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3pPr>
            <a:lvl4pPr marR="0" lvl="3"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4pPr>
            <a:lvl5pPr marR="0" lvl="4"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5pPr>
            <a:lvl6pPr marR="0" lvl="5"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6pPr>
            <a:lvl7pPr marR="0" lvl="6"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7pPr>
            <a:lvl8pPr marR="0" lvl="7"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8pPr>
            <a:lvl9pPr marR="0" lvl="8"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9pPr>
          </a:lstStyle>
          <a:p>
            <a:r>
              <a:rPr lang="es-MX" b="1">
                <a:solidFill>
                  <a:schemeClr val="tx1">
                    <a:lumMod val="75000"/>
                  </a:schemeClr>
                </a:solidFill>
              </a:rPr>
              <a:t>Emisión</a:t>
            </a:r>
          </a:p>
        </p:txBody>
      </p:sp>
      <p:sp>
        <p:nvSpPr>
          <p:cNvPr id="71" name="Google Shape;926;p36">
            <a:extLst>
              <a:ext uri="{FF2B5EF4-FFF2-40B4-BE49-F238E27FC236}">
                <a16:creationId xmlns:a16="http://schemas.microsoft.com/office/drawing/2014/main" id="{0C1ECBC2-0936-4BAB-8ACA-C196AE06AAA1}"/>
              </a:ext>
            </a:extLst>
          </p:cNvPr>
          <p:cNvSpPr txBox="1">
            <a:spLocks/>
          </p:cNvSpPr>
          <p:nvPr/>
        </p:nvSpPr>
        <p:spPr>
          <a:xfrm>
            <a:off x="592517" y="930552"/>
            <a:ext cx="8182993" cy="625293"/>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s-MX">
                <a:solidFill>
                  <a:schemeClr val="tx1">
                    <a:lumMod val="75000"/>
                  </a:schemeClr>
                </a:solidFill>
              </a:rPr>
              <a:t>Las primas emitidas y cedidas reportadas en este archivo deberán guardar consistencia con el sistema RR7 al cierre del ejercicio que se reporta.</a:t>
            </a:r>
          </a:p>
        </p:txBody>
      </p:sp>
      <p:graphicFrame>
        <p:nvGraphicFramePr>
          <p:cNvPr id="2" name="Tabla 1">
            <a:extLst>
              <a:ext uri="{FF2B5EF4-FFF2-40B4-BE49-F238E27FC236}">
                <a16:creationId xmlns:a16="http://schemas.microsoft.com/office/drawing/2014/main" id="{E3DEAA66-2DF2-4E16-AF63-0B7F455B740F}"/>
              </a:ext>
            </a:extLst>
          </p:cNvPr>
          <p:cNvGraphicFramePr>
            <a:graphicFrameLocks noGrp="1"/>
          </p:cNvGraphicFramePr>
          <p:nvPr>
            <p:extLst>
              <p:ext uri="{D42A27DB-BD31-4B8C-83A1-F6EECF244321}">
                <p14:modId xmlns:p14="http://schemas.microsoft.com/office/powerpoint/2010/main" val="2203228185"/>
              </p:ext>
            </p:extLst>
          </p:nvPr>
        </p:nvGraphicFramePr>
        <p:xfrm>
          <a:off x="1637730" y="1677299"/>
          <a:ext cx="5964074" cy="697412"/>
        </p:xfrm>
        <a:graphic>
          <a:graphicData uri="http://schemas.openxmlformats.org/drawingml/2006/table">
            <a:tbl>
              <a:tblPr firstRow="1" firstCol="1" bandRow="1">
                <a:tableStyleId>{D83416F8-5DFA-49BE-BF0E-69B13D439C13}</a:tableStyleId>
              </a:tblPr>
              <a:tblGrid>
                <a:gridCol w="1491481">
                  <a:extLst>
                    <a:ext uri="{9D8B030D-6E8A-4147-A177-3AD203B41FA5}">
                      <a16:colId xmlns:a16="http://schemas.microsoft.com/office/drawing/2014/main" val="1279827750"/>
                    </a:ext>
                  </a:extLst>
                </a:gridCol>
                <a:gridCol w="1490556">
                  <a:extLst>
                    <a:ext uri="{9D8B030D-6E8A-4147-A177-3AD203B41FA5}">
                      <a16:colId xmlns:a16="http://schemas.microsoft.com/office/drawing/2014/main" val="3961288013"/>
                    </a:ext>
                  </a:extLst>
                </a:gridCol>
                <a:gridCol w="1503486">
                  <a:extLst>
                    <a:ext uri="{9D8B030D-6E8A-4147-A177-3AD203B41FA5}">
                      <a16:colId xmlns:a16="http://schemas.microsoft.com/office/drawing/2014/main" val="1752862808"/>
                    </a:ext>
                  </a:extLst>
                </a:gridCol>
                <a:gridCol w="1478551">
                  <a:extLst>
                    <a:ext uri="{9D8B030D-6E8A-4147-A177-3AD203B41FA5}">
                      <a16:colId xmlns:a16="http://schemas.microsoft.com/office/drawing/2014/main" val="3137042133"/>
                    </a:ext>
                  </a:extLst>
                </a:gridCol>
              </a:tblGrid>
              <a:tr h="348706">
                <a:tc>
                  <a:txBody>
                    <a:bodyPr/>
                    <a:lstStyle/>
                    <a:p>
                      <a:pPr marL="457200" indent="-274320" algn="ctr">
                        <a:lnSpc>
                          <a:spcPts val="1080"/>
                        </a:lnSpc>
                        <a:spcAft>
                          <a:spcPts val="600"/>
                        </a:spcAft>
                        <a:tabLst>
                          <a:tab pos="457200" algn="l"/>
                        </a:tabLst>
                      </a:pPr>
                      <a:r>
                        <a:rPr lang="es-ES" sz="1200">
                          <a:effectLst/>
                        </a:rPr>
                        <a:t>Ramo</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Tabla del RR7</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Clave Primas</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RR8</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1303472065"/>
                  </a:ext>
                </a:extLst>
              </a:tr>
              <a:tr h="348706">
                <a:tc>
                  <a:txBody>
                    <a:bodyPr/>
                    <a:lstStyle/>
                    <a:p>
                      <a:pPr marL="457200" indent="-274320" algn="ctr">
                        <a:lnSpc>
                          <a:spcPts val="1080"/>
                        </a:lnSpc>
                        <a:spcAft>
                          <a:spcPts val="600"/>
                        </a:spcAft>
                        <a:tabLst>
                          <a:tab pos="457200" algn="l"/>
                        </a:tabLst>
                      </a:pPr>
                      <a:r>
                        <a:rPr lang="es-ES" sz="1200">
                          <a:effectLst/>
                        </a:rPr>
                        <a:t>90</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Primas</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040</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Prima Emitida</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1771478704"/>
                  </a:ext>
                </a:extLst>
              </a:tr>
            </a:tbl>
          </a:graphicData>
        </a:graphic>
      </p:graphicFrame>
      <p:graphicFrame>
        <p:nvGraphicFramePr>
          <p:cNvPr id="3" name="Tabla 2">
            <a:extLst>
              <a:ext uri="{FF2B5EF4-FFF2-40B4-BE49-F238E27FC236}">
                <a16:creationId xmlns:a16="http://schemas.microsoft.com/office/drawing/2014/main" id="{D396955F-9995-41C2-B042-D202BB8743CA}"/>
              </a:ext>
            </a:extLst>
          </p:cNvPr>
          <p:cNvGraphicFramePr>
            <a:graphicFrameLocks noGrp="1"/>
          </p:cNvGraphicFramePr>
          <p:nvPr>
            <p:extLst>
              <p:ext uri="{D42A27DB-BD31-4B8C-83A1-F6EECF244321}">
                <p14:modId xmlns:p14="http://schemas.microsoft.com/office/powerpoint/2010/main" val="958900172"/>
              </p:ext>
            </p:extLst>
          </p:nvPr>
        </p:nvGraphicFramePr>
        <p:xfrm>
          <a:off x="1610435" y="2579664"/>
          <a:ext cx="6018664" cy="641208"/>
        </p:xfrm>
        <a:graphic>
          <a:graphicData uri="http://schemas.openxmlformats.org/drawingml/2006/table">
            <a:tbl>
              <a:tblPr firstRow="1" firstCol="1" bandRow="1">
                <a:tableStyleId>{D83416F8-5DFA-49BE-BF0E-69B13D439C13}</a:tableStyleId>
              </a:tblPr>
              <a:tblGrid>
                <a:gridCol w="1505132">
                  <a:extLst>
                    <a:ext uri="{9D8B030D-6E8A-4147-A177-3AD203B41FA5}">
                      <a16:colId xmlns:a16="http://schemas.microsoft.com/office/drawing/2014/main" val="2272667268"/>
                    </a:ext>
                  </a:extLst>
                </a:gridCol>
                <a:gridCol w="1504201">
                  <a:extLst>
                    <a:ext uri="{9D8B030D-6E8A-4147-A177-3AD203B41FA5}">
                      <a16:colId xmlns:a16="http://schemas.microsoft.com/office/drawing/2014/main" val="3142554555"/>
                    </a:ext>
                  </a:extLst>
                </a:gridCol>
                <a:gridCol w="1517247">
                  <a:extLst>
                    <a:ext uri="{9D8B030D-6E8A-4147-A177-3AD203B41FA5}">
                      <a16:colId xmlns:a16="http://schemas.microsoft.com/office/drawing/2014/main" val="155613331"/>
                    </a:ext>
                  </a:extLst>
                </a:gridCol>
                <a:gridCol w="1492084">
                  <a:extLst>
                    <a:ext uri="{9D8B030D-6E8A-4147-A177-3AD203B41FA5}">
                      <a16:colId xmlns:a16="http://schemas.microsoft.com/office/drawing/2014/main" val="3555371052"/>
                    </a:ext>
                  </a:extLst>
                </a:gridCol>
              </a:tblGrid>
              <a:tr h="320604">
                <a:tc>
                  <a:txBody>
                    <a:bodyPr/>
                    <a:lstStyle/>
                    <a:p>
                      <a:pPr marL="457200" indent="-274320" algn="ctr">
                        <a:lnSpc>
                          <a:spcPts val="1080"/>
                        </a:lnSpc>
                        <a:spcAft>
                          <a:spcPts val="600"/>
                        </a:spcAft>
                        <a:tabLst>
                          <a:tab pos="457200" algn="l"/>
                        </a:tabLst>
                      </a:pPr>
                      <a:r>
                        <a:rPr lang="es-ES" sz="1200">
                          <a:effectLst/>
                        </a:rPr>
                        <a:t>Ramo</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Tabla del RR7</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Clave Primas</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RR8</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1416332032"/>
                  </a:ext>
                </a:extLst>
              </a:tr>
              <a:tr h="320604">
                <a:tc>
                  <a:txBody>
                    <a:bodyPr/>
                    <a:lstStyle/>
                    <a:p>
                      <a:pPr marL="457200" indent="-274320" algn="ctr">
                        <a:lnSpc>
                          <a:spcPts val="1080"/>
                        </a:lnSpc>
                        <a:spcAft>
                          <a:spcPts val="600"/>
                        </a:spcAft>
                        <a:tabLst>
                          <a:tab pos="457200" algn="l"/>
                        </a:tabLst>
                      </a:pPr>
                      <a:r>
                        <a:rPr lang="es-ES" sz="1200">
                          <a:effectLst/>
                        </a:rPr>
                        <a:t>90</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Primas</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180</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tc>
                  <a:txBody>
                    <a:bodyPr/>
                    <a:lstStyle/>
                    <a:p>
                      <a:pPr marL="457200" indent="-274320" algn="ctr">
                        <a:lnSpc>
                          <a:spcPts val="1080"/>
                        </a:lnSpc>
                        <a:spcAft>
                          <a:spcPts val="600"/>
                        </a:spcAft>
                        <a:tabLst>
                          <a:tab pos="457200" algn="l"/>
                        </a:tabLst>
                      </a:pPr>
                      <a:r>
                        <a:rPr lang="es-ES" sz="1200">
                          <a:effectLst/>
                        </a:rPr>
                        <a:t>Prima Cedida</a:t>
                      </a:r>
                      <a:endParaRPr lang="es-MX" sz="11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803380674"/>
                  </a:ext>
                </a:extLst>
              </a:tr>
            </a:tbl>
          </a:graphicData>
        </a:graphic>
      </p:graphicFrame>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7" y="1004760"/>
            <a:ext cx="6496475"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Prima devengada acumulada</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555844"/>
            <a:ext cx="5248725" cy="3275463"/>
          </a:xfrm>
          <a:prstGeom prst="rect">
            <a:avLst/>
          </a:prstGeom>
        </p:spPr>
        <p:txBody>
          <a:bodyPr spcFirstLastPara="1" wrap="square" lIns="91425" tIns="91425" rIns="91425" bIns="91425" anchor="t" anchorCtr="0">
            <a:noAutofit/>
          </a:bodyPr>
          <a:lstStyle/>
          <a:p>
            <a:pPr marL="285750" indent="-285750" algn="just">
              <a:lnSpc>
                <a:spcPct val="100000"/>
              </a:lnSpc>
              <a:buFont typeface="Arial" panose="020B0604020202020204" pitchFamily="34" charset="0"/>
              <a:buChar char="•"/>
            </a:pPr>
            <a:r>
              <a:rPr lang="es-MX" sz="1400">
                <a:solidFill>
                  <a:schemeClr val="tx1">
                    <a:lumMod val="75000"/>
                  </a:schemeClr>
                </a:solidFill>
              </a:rPr>
              <a:t>Si el estatus es </a:t>
            </a:r>
            <a:r>
              <a:rPr lang="es-MX" sz="1400" b="1">
                <a:solidFill>
                  <a:schemeClr val="tx1">
                    <a:lumMod val="75000"/>
                  </a:schemeClr>
                </a:solidFill>
              </a:rPr>
              <a:t>igual</a:t>
            </a:r>
            <a:r>
              <a:rPr lang="es-MX" sz="1400">
                <a:solidFill>
                  <a:schemeClr val="tx1">
                    <a:lumMod val="75000"/>
                  </a:schemeClr>
                </a:solidFill>
              </a:rPr>
              <a:t> a Cancelada durante la Vigencia (clave 4 y 8) y la Fecha de Emisión es menor al Año de reporte entonces la </a:t>
            </a:r>
            <a:r>
              <a:rPr lang="es-MX" sz="1400" b="1">
                <a:solidFill>
                  <a:schemeClr val="tx1">
                    <a:lumMod val="75000"/>
                  </a:schemeClr>
                </a:solidFill>
              </a:rPr>
              <a:t>Prima devengada acumulada </a:t>
            </a:r>
            <a:r>
              <a:rPr lang="es-MX" sz="1400">
                <a:solidFill>
                  <a:schemeClr val="tx1">
                    <a:lumMod val="75000"/>
                  </a:schemeClr>
                </a:solidFill>
              </a:rPr>
              <a:t>debe ser </a:t>
            </a:r>
            <a:r>
              <a:rPr lang="es-MX" sz="1400" b="1">
                <a:solidFill>
                  <a:schemeClr val="tx1">
                    <a:lumMod val="75000"/>
                  </a:schemeClr>
                </a:solidFill>
              </a:rPr>
              <a:t>mayor o igual</a:t>
            </a:r>
            <a:r>
              <a:rPr lang="es-MX" sz="1400">
                <a:solidFill>
                  <a:schemeClr val="tx1">
                    <a:lumMod val="75000"/>
                  </a:schemeClr>
                </a:solidFill>
              </a:rPr>
              <a:t> a la prima emitida.</a:t>
            </a:r>
            <a:endParaRPr lang="es-ES">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cxnSp>
        <p:nvCxnSpPr>
          <p:cNvPr id="432" name="Conector recto 431">
            <a:extLst>
              <a:ext uri="{FF2B5EF4-FFF2-40B4-BE49-F238E27FC236}">
                <a16:creationId xmlns:a16="http://schemas.microsoft.com/office/drawing/2014/main" id="{26B6022A-8D5D-486C-AE61-C7F1970E73D2}"/>
              </a:ext>
            </a:extLst>
          </p:cNvPr>
          <p:cNvCxnSpPr>
            <a:cxnSpLocks/>
          </p:cNvCxnSpPr>
          <p:nvPr/>
        </p:nvCxnSpPr>
        <p:spPr>
          <a:xfrm>
            <a:off x="578236" y="3163017"/>
            <a:ext cx="5851721" cy="19871"/>
          </a:xfrm>
          <a:prstGeom prst="line">
            <a:avLst/>
          </a:prstGeom>
        </p:spPr>
        <p:style>
          <a:lnRef idx="1">
            <a:schemeClr val="accent1"/>
          </a:lnRef>
          <a:fillRef idx="0">
            <a:schemeClr val="accent1"/>
          </a:fillRef>
          <a:effectRef idx="0">
            <a:schemeClr val="accent1"/>
          </a:effectRef>
          <a:fontRef idx="minor">
            <a:schemeClr val="tx1"/>
          </a:fontRef>
        </p:style>
      </p:cxnSp>
      <p:cxnSp>
        <p:nvCxnSpPr>
          <p:cNvPr id="433" name="Conector recto 432">
            <a:extLst>
              <a:ext uri="{FF2B5EF4-FFF2-40B4-BE49-F238E27FC236}">
                <a16:creationId xmlns:a16="http://schemas.microsoft.com/office/drawing/2014/main" id="{2B9DFFD7-0702-4A29-96B2-00AB8202C1DD}"/>
              </a:ext>
            </a:extLst>
          </p:cNvPr>
          <p:cNvCxnSpPr>
            <a:cxnSpLocks/>
          </p:cNvCxnSpPr>
          <p:nvPr/>
        </p:nvCxnSpPr>
        <p:spPr>
          <a:xfrm>
            <a:off x="2223966" y="2887365"/>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34" name="CuadroTexto 433">
            <a:extLst>
              <a:ext uri="{FF2B5EF4-FFF2-40B4-BE49-F238E27FC236}">
                <a16:creationId xmlns:a16="http://schemas.microsoft.com/office/drawing/2014/main" id="{543D1FFA-FA99-4D66-A6B4-ACEA430EEC36}"/>
              </a:ext>
            </a:extLst>
          </p:cNvPr>
          <p:cNvSpPr txBox="1"/>
          <p:nvPr/>
        </p:nvSpPr>
        <p:spPr>
          <a:xfrm>
            <a:off x="2190467" y="3326229"/>
            <a:ext cx="1443791" cy="261610"/>
          </a:xfrm>
          <a:prstGeom prst="rect">
            <a:avLst/>
          </a:prstGeom>
          <a:noFill/>
        </p:spPr>
        <p:txBody>
          <a:bodyPr wrap="square" rtlCol="0">
            <a:spAutoFit/>
          </a:bodyPr>
          <a:lstStyle/>
          <a:p>
            <a:pPr algn="ctr"/>
            <a:r>
              <a:rPr lang="es-MX" sz="1100"/>
              <a:t>Septiembre 2021</a:t>
            </a:r>
          </a:p>
        </p:txBody>
      </p:sp>
      <p:sp>
        <p:nvSpPr>
          <p:cNvPr id="435" name="CuadroTexto 434">
            <a:extLst>
              <a:ext uri="{FF2B5EF4-FFF2-40B4-BE49-F238E27FC236}">
                <a16:creationId xmlns:a16="http://schemas.microsoft.com/office/drawing/2014/main" id="{23DC24E6-873E-4336-BC16-57A0E5FB404F}"/>
              </a:ext>
            </a:extLst>
          </p:cNvPr>
          <p:cNvSpPr txBox="1"/>
          <p:nvPr/>
        </p:nvSpPr>
        <p:spPr>
          <a:xfrm>
            <a:off x="1322644" y="3220911"/>
            <a:ext cx="831727" cy="307777"/>
          </a:xfrm>
          <a:prstGeom prst="rect">
            <a:avLst/>
          </a:prstGeom>
          <a:noFill/>
        </p:spPr>
        <p:txBody>
          <a:bodyPr wrap="square" rtlCol="0">
            <a:spAutoFit/>
          </a:bodyPr>
          <a:lstStyle/>
          <a:p>
            <a:pPr algn="ctr"/>
            <a:r>
              <a:rPr lang="es-MX"/>
              <a:t>…</a:t>
            </a:r>
          </a:p>
        </p:txBody>
      </p:sp>
      <p:sp>
        <p:nvSpPr>
          <p:cNvPr id="436" name="CuadroTexto 435">
            <a:extLst>
              <a:ext uri="{FF2B5EF4-FFF2-40B4-BE49-F238E27FC236}">
                <a16:creationId xmlns:a16="http://schemas.microsoft.com/office/drawing/2014/main" id="{AEC82EFA-4295-4347-B72B-90EEE06AADA5}"/>
              </a:ext>
            </a:extLst>
          </p:cNvPr>
          <p:cNvSpPr txBox="1"/>
          <p:nvPr/>
        </p:nvSpPr>
        <p:spPr>
          <a:xfrm>
            <a:off x="0" y="3286633"/>
            <a:ext cx="1239253" cy="261610"/>
          </a:xfrm>
          <a:prstGeom prst="rect">
            <a:avLst/>
          </a:prstGeom>
          <a:noFill/>
        </p:spPr>
        <p:txBody>
          <a:bodyPr wrap="square" rtlCol="0">
            <a:spAutoFit/>
          </a:bodyPr>
          <a:lstStyle/>
          <a:p>
            <a:pPr algn="ctr"/>
            <a:r>
              <a:rPr lang="es-MX" sz="1100" b="1">
                <a:solidFill>
                  <a:srgbClr val="C00000"/>
                </a:solidFill>
              </a:rPr>
              <a:t>Marzo 2020</a:t>
            </a:r>
          </a:p>
        </p:txBody>
      </p:sp>
      <p:sp>
        <p:nvSpPr>
          <p:cNvPr id="437" name="CuadroTexto 436">
            <a:extLst>
              <a:ext uri="{FF2B5EF4-FFF2-40B4-BE49-F238E27FC236}">
                <a16:creationId xmlns:a16="http://schemas.microsoft.com/office/drawing/2014/main" id="{ECB4DFE9-9E76-4C92-9D6A-8DF5D879362E}"/>
              </a:ext>
            </a:extLst>
          </p:cNvPr>
          <p:cNvSpPr txBox="1"/>
          <p:nvPr/>
        </p:nvSpPr>
        <p:spPr>
          <a:xfrm>
            <a:off x="265407" y="2737780"/>
            <a:ext cx="1020220" cy="400110"/>
          </a:xfrm>
          <a:prstGeom prst="rect">
            <a:avLst/>
          </a:prstGeom>
          <a:noFill/>
        </p:spPr>
        <p:txBody>
          <a:bodyPr wrap="square" rtlCol="0">
            <a:spAutoFit/>
          </a:bodyPr>
          <a:lstStyle/>
          <a:p>
            <a:pPr algn="ctr"/>
            <a:r>
              <a:rPr lang="es-MX" sz="1000"/>
              <a:t>Inicio de vigencia</a:t>
            </a:r>
          </a:p>
        </p:txBody>
      </p:sp>
      <p:sp>
        <p:nvSpPr>
          <p:cNvPr id="438" name="CuadroTexto 437">
            <a:extLst>
              <a:ext uri="{FF2B5EF4-FFF2-40B4-BE49-F238E27FC236}">
                <a16:creationId xmlns:a16="http://schemas.microsoft.com/office/drawing/2014/main" id="{A14A1FA8-10F3-472F-902A-32434D072E2E}"/>
              </a:ext>
            </a:extLst>
          </p:cNvPr>
          <p:cNvSpPr txBox="1"/>
          <p:nvPr/>
        </p:nvSpPr>
        <p:spPr>
          <a:xfrm>
            <a:off x="5803822" y="2447006"/>
            <a:ext cx="890337" cy="400110"/>
          </a:xfrm>
          <a:prstGeom prst="rect">
            <a:avLst/>
          </a:prstGeom>
          <a:noFill/>
        </p:spPr>
        <p:txBody>
          <a:bodyPr wrap="square" rtlCol="0">
            <a:spAutoFit/>
          </a:bodyPr>
          <a:lstStyle/>
          <a:p>
            <a:pPr algn="ctr"/>
            <a:r>
              <a:rPr lang="es-MX" sz="1000"/>
              <a:t>Fin de vigencia</a:t>
            </a:r>
          </a:p>
        </p:txBody>
      </p:sp>
      <p:cxnSp>
        <p:nvCxnSpPr>
          <p:cNvPr id="439" name="Conector recto 438">
            <a:extLst>
              <a:ext uri="{FF2B5EF4-FFF2-40B4-BE49-F238E27FC236}">
                <a16:creationId xmlns:a16="http://schemas.microsoft.com/office/drawing/2014/main" id="{624A8E5E-1F05-43CA-AC33-04D8FAC9C051}"/>
              </a:ext>
            </a:extLst>
          </p:cNvPr>
          <p:cNvCxnSpPr>
            <a:cxnSpLocks/>
          </p:cNvCxnSpPr>
          <p:nvPr/>
        </p:nvCxnSpPr>
        <p:spPr>
          <a:xfrm>
            <a:off x="3555462" y="2959554"/>
            <a:ext cx="0" cy="538778"/>
          </a:xfrm>
          <a:prstGeom prst="line">
            <a:avLst/>
          </a:prstGeom>
        </p:spPr>
        <p:style>
          <a:lnRef idx="1">
            <a:schemeClr val="accent1"/>
          </a:lnRef>
          <a:fillRef idx="0">
            <a:schemeClr val="accent1"/>
          </a:fillRef>
          <a:effectRef idx="0">
            <a:schemeClr val="accent1"/>
          </a:effectRef>
          <a:fontRef idx="minor">
            <a:schemeClr val="tx1"/>
          </a:fontRef>
        </p:style>
      </p:cxnSp>
      <p:cxnSp>
        <p:nvCxnSpPr>
          <p:cNvPr id="440" name="Conector recto 439">
            <a:extLst>
              <a:ext uri="{FF2B5EF4-FFF2-40B4-BE49-F238E27FC236}">
                <a16:creationId xmlns:a16="http://schemas.microsoft.com/office/drawing/2014/main" id="{EC204C67-6E73-46F7-BD0E-E72E3960988B}"/>
              </a:ext>
            </a:extLst>
          </p:cNvPr>
          <p:cNvCxnSpPr>
            <a:cxnSpLocks/>
          </p:cNvCxnSpPr>
          <p:nvPr/>
        </p:nvCxnSpPr>
        <p:spPr>
          <a:xfrm>
            <a:off x="1145315" y="2846480"/>
            <a:ext cx="0" cy="621633"/>
          </a:xfrm>
          <a:prstGeom prst="line">
            <a:avLst/>
          </a:prstGeom>
        </p:spPr>
        <p:style>
          <a:lnRef idx="1">
            <a:schemeClr val="accent1"/>
          </a:lnRef>
          <a:fillRef idx="0">
            <a:schemeClr val="accent1"/>
          </a:fillRef>
          <a:effectRef idx="0">
            <a:schemeClr val="accent1"/>
          </a:effectRef>
          <a:fontRef idx="minor">
            <a:schemeClr val="tx1"/>
          </a:fontRef>
        </p:style>
      </p:cxnSp>
      <p:sp>
        <p:nvSpPr>
          <p:cNvPr id="441" name="CuadroTexto 440">
            <a:extLst>
              <a:ext uri="{FF2B5EF4-FFF2-40B4-BE49-F238E27FC236}">
                <a16:creationId xmlns:a16="http://schemas.microsoft.com/office/drawing/2014/main" id="{7047B89E-A7A1-4454-9CD2-676394F0BD2F}"/>
              </a:ext>
            </a:extLst>
          </p:cNvPr>
          <p:cNvSpPr txBox="1"/>
          <p:nvPr/>
        </p:nvSpPr>
        <p:spPr>
          <a:xfrm>
            <a:off x="425109" y="3662030"/>
            <a:ext cx="1070811" cy="861774"/>
          </a:xfrm>
          <a:prstGeom prst="rect">
            <a:avLst/>
          </a:prstGeom>
          <a:noFill/>
        </p:spPr>
        <p:txBody>
          <a:bodyPr wrap="square" rtlCol="0">
            <a:spAutoFit/>
          </a:bodyPr>
          <a:lstStyle/>
          <a:p>
            <a:pPr algn="ctr"/>
            <a:r>
              <a:rPr lang="es-MX" sz="1000" b="1"/>
              <a:t>Prima emitida $40,000</a:t>
            </a:r>
          </a:p>
          <a:p>
            <a:pPr algn="ctr"/>
            <a:endParaRPr lang="es-MX" sz="1000" b="1"/>
          </a:p>
          <a:p>
            <a:pPr algn="ctr"/>
            <a:r>
              <a:rPr lang="es-MX" sz="1000" b="1"/>
              <a:t>Prima devengada $0</a:t>
            </a:r>
          </a:p>
        </p:txBody>
      </p:sp>
      <p:cxnSp>
        <p:nvCxnSpPr>
          <p:cNvPr id="442" name="Conector recto 441">
            <a:extLst>
              <a:ext uri="{FF2B5EF4-FFF2-40B4-BE49-F238E27FC236}">
                <a16:creationId xmlns:a16="http://schemas.microsoft.com/office/drawing/2014/main" id="{AA63EBA2-5F07-4C2D-B430-6FCC713260CB}"/>
              </a:ext>
            </a:extLst>
          </p:cNvPr>
          <p:cNvCxnSpPr>
            <a:cxnSpLocks/>
          </p:cNvCxnSpPr>
          <p:nvPr/>
        </p:nvCxnSpPr>
        <p:spPr>
          <a:xfrm>
            <a:off x="4554082" y="2907417"/>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43" name="CuadroTexto 442">
            <a:extLst>
              <a:ext uri="{FF2B5EF4-FFF2-40B4-BE49-F238E27FC236}">
                <a16:creationId xmlns:a16="http://schemas.microsoft.com/office/drawing/2014/main" id="{E23275B9-6CD0-45CE-AEB5-A7ED3D989B53}"/>
              </a:ext>
            </a:extLst>
          </p:cNvPr>
          <p:cNvSpPr txBox="1"/>
          <p:nvPr/>
        </p:nvSpPr>
        <p:spPr>
          <a:xfrm>
            <a:off x="4508552" y="3394406"/>
            <a:ext cx="1443791" cy="261610"/>
          </a:xfrm>
          <a:prstGeom prst="rect">
            <a:avLst/>
          </a:prstGeom>
          <a:noFill/>
        </p:spPr>
        <p:txBody>
          <a:bodyPr wrap="square" rtlCol="0">
            <a:spAutoFit/>
          </a:bodyPr>
          <a:lstStyle/>
          <a:p>
            <a:pPr algn="ctr"/>
            <a:r>
              <a:rPr lang="es-MX" sz="1100"/>
              <a:t>Diciembre 2021</a:t>
            </a:r>
          </a:p>
        </p:txBody>
      </p:sp>
      <p:cxnSp>
        <p:nvCxnSpPr>
          <p:cNvPr id="444" name="Conector recto 443">
            <a:extLst>
              <a:ext uri="{FF2B5EF4-FFF2-40B4-BE49-F238E27FC236}">
                <a16:creationId xmlns:a16="http://schemas.microsoft.com/office/drawing/2014/main" id="{7B0C5772-603E-4677-B33A-DC6C68F598C6}"/>
              </a:ext>
            </a:extLst>
          </p:cNvPr>
          <p:cNvCxnSpPr>
            <a:cxnSpLocks/>
          </p:cNvCxnSpPr>
          <p:nvPr/>
        </p:nvCxnSpPr>
        <p:spPr>
          <a:xfrm>
            <a:off x="5729168" y="2859290"/>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45" name="CuadroTexto 444">
            <a:extLst>
              <a:ext uri="{FF2B5EF4-FFF2-40B4-BE49-F238E27FC236}">
                <a16:creationId xmlns:a16="http://schemas.microsoft.com/office/drawing/2014/main" id="{EA8F57AE-FACC-48F2-9075-97EF573B74EE}"/>
              </a:ext>
            </a:extLst>
          </p:cNvPr>
          <p:cNvSpPr txBox="1"/>
          <p:nvPr/>
        </p:nvSpPr>
        <p:spPr>
          <a:xfrm>
            <a:off x="4678155" y="3640352"/>
            <a:ext cx="1074045" cy="1015663"/>
          </a:xfrm>
          <a:prstGeom prst="rect">
            <a:avLst/>
          </a:prstGeom>
          <a:noFill/>
        </p:spPr>
        <p:txBody>
          <a:bodyPr wrap="square" rtlCol="0">
            <a:spAutoFit/>
          </a:bodyPr>
          <a:lstStyle/>
          <a:p>
            <a:pPr algn="ctr"/>
            <a:r>
              <a:rPr lang="es-MX" sz="1000" b="1"/>
              <a:t>Prima emitida </a:t>
            </a:r>
            <a:r>
              <a:rPr lang="es-MX" sz="1000" b="1">
                <a:solidFill>
                  <a:srgbClr val="C00000"/>
                </a:solidFill>
              </a:rPr>
              <a:t>-$19,836</a:t>
            </a:r>
          </a:p>
          <a:p>
            <a:pPr algn="ctr"/>
            <a:endParaRPr lang="es-MX" sz="1000" b="1"/>
          </a:p>
          <a:p>
            <a:pPr algn="ctr"/>
            <a:r>
              <a:rPr lang="es-MX" sz="1000" b="1"/>
              <a:t>Prima devengada </a:t>
            </a:r>
          </a:p>
          <a:p>
            <a:pPr algn="ctr"/>
            <a:r>
              <a:rPr lang="es-MX" sz="1000" b="1"/>
              <a:t>$ 20,164</a:t>
            </a:r>
          </a:p>
        </p:txBody>
      </p:sp>
      <p:sp>
        <p:nvSpPr>
          <p:cNvPr id="446" name="Rectángulo 445">
            <a:extLst>
              <a:ext uri="{FF2B5EF4-FFF2-40B4-BE49-F238E27FC236}">
                <a16:creationId xmlns:a16="http://schemas.microsoft.com/office/drawing/2014/main" id="{58A5F747-5597-4655-B9AC-A6CE2ACB6AA7}"/>
              </a:ext>
            </a:extLst>
          </p:cNvPr>
          <p:cNvSpPr/>
          <p:nvPr/>
        </p:nvSpPr>
        <p:spPr>
          <a:xfrm>
            <a:off x="4608813" y="2517732"/>
            <a:ext cx="1275348" cy="2198432"/>
          </a:xfrm>
          <a:prstGeom prst="rect">
            <a:avLst/>
          </a:prstGeom>
          <a:noFill/>
          <a:ln>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47" name="CuadroTexto 446">
            <a:extLst>
              <a:ext uri="{FF2B5EF4-FFF2-40B4-BE49-F238E27FC236}">
                <a16:creationId xmlns:a16="http://schemas.microsoft.com/office/drawing/2014/main" id="{E2F05815-5791-47FE-92CB-9A947448E53B}"/>
              </a:ext>
            </a:extLst>
          </p:cNvPr>
          <p:cNvSpPr txBox="1"/>
          <p:nvPr/>
        </p:nvSpPr>
        <p:spPr>
          <a:xfrm>
            <a:off x="2482199" y="2569134"/>
            <a:ext cx="1014663" cy="400110"/>
          </a:xfrm>
          <a:prstGeom prst="rect">
            <a:avLst/>
          </a:prstGeom>
          <a:noFill/>
        </p:spPr>
        <p:txBody>
          <a:bodyPr wrap="square" rtlCol="0">
            <a:spAutoFit/>
          </a:bodyPr>
          <a:lstStyle/>
          <a:p>
            <a:pPr algn="ctr"/>
            <a:r>
              <a:rPr lang="es-MX" sz="1000" b="1"/>
              <a:t>Cancelación a prorrata</a:t>
            </a:r>
          </a:p>
        </p:txBody>
      </p:sp>
      <p:cxnSp>
        <p:nvCxnSpPr>
          <p:cNvPr id="466" name="Conector recto 465">
            <a:extLst>
              <a:ext uri="{FF2B5EF4-FFF2-40B4-BE49-F238E27FC236}">
                <a16:creationId xmlns:a16="http://schemas.microsoft.com/office/drawing/2014/main" id="{660862A3-A056-4299-B1A1-63C647331A8C}"/>
              </a:ext>
            </a:extLst>
          </p:cNvPr>
          <p:cNvCxnSpPr>
            <a:cxnSpLocks/>
          </p:cNvCxnSpPr>
          <p:nvPr/>
        </p:nvCxnSpPr>
        <p:spPr>
          <a:xfrm>
            <a:off x="6439031" y="2907418"/>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67" name="CuadroTexto 466">
            <a:extLst>
              <a:ext uri="{FF2B5EF4-FFF2-40B4-BE49-F238E27FC236}">
                <a16:creationId xmlns:a16="http://schemas.microsoft.com/office/drawing/2014/main" id="{BDF8C9AC-9168-41AC-BEC2-8DE2E6BC91B4}"/>
              </a:ext>
            </a:extLst>
          </p:cNvPr>
          <p:cNvSpPr txBox="1"/>
          <p:nvPr/>
        </p:nvSpPr>
        <p:spPr>
          <a:xfrm>
            <a:off x="4731329" y="2539637"/>
            <a:ext cx="1014663" cy="400110"/>
          </a:xfrm>
          <a:prstGeom prst="rect">
            <a:avLst/>
          </a:prstGeom>
          <a:noFill/>
        </p:spPr>
        <p:txBody>
          <a:bodyPr wrap="square" rtlCol="0">
            <a:spAutoFit/>
          </a:bodyPr>
          <a:lstStyle/>
          <a:p>
            <a:pPr algn="ctr"/>
            <a:r>
              <a:rPr lang="es-MX" sz="1000" b="1"/>
              <a:t>Cancelación a prorrata</a:t>
            </a:r>
          </a:p>
        </p:txBody>
      </p:sp>
    </p:spTree>
    <p:extLst>
      <p:ext uri="{BB962C8B-B14F-4D97-AF65-F5344CB8AC3E}">
        <p14:creationId xmlns:p14="http://schemas.microsoft.com/office/powerpoint/2010/main" val="343372546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7" y="1004760"/>
            <a:ext cx="6271007"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MX" b="1">
                <a:solidFill>
                  <a:schemeClr val="tx1">
                    <a:lumMod val="75000"/>
                  </a:schemeClr>
                </a:solidFill>
              </a:rPr>
              <a:t>Prima devengada acumulada</a:t>
            </a:r>
            <a:endParaRPr sz="2400" b="1">
              <a:solidFill>
                <a:schemeClr val="tx1">
                  <a:lumMod val="75000"/>
                </a:schemeClr>
              </a:solidFill>
            </a:endParaRPr>
          </a:p>
        </p:txBody>
      </p:sp>
      <p:sp>
        <p:nvSpPr>
          <p:cNvPr id="926" name="Google Shape;926;p36"/>
          <p:cNvSpPr txBox="1">
            <a:spLocks noGrp="1"/>
          </p:cNvSpPr>
          <p:nvPr>
            <p:ph type="subTitle" idx="1"/>
          </p:nvPr>
        </p:nvSpPr>
        <p:spPr>
          <a:xfrm>
            <a:off x="155853" y="1460646"/>
            <a:ext cx="5890907" cy="3275463"/>
          </a:xfrm>
          <a:prstGeom prst="rect">
            <a:avLst/>
          </a:prstGeom>
        </p:spPr>
        <p:txBody>
          <a:bodyPr spcFirstLastPara="1" wrap="square" lIns="91425" tIns="91425" rIns="91425" bIns="91425" anchor="t" anchorCtr="0">
            <a:noAutofit/>
          </a:bodyPr>
          <a:lstStyle/>
          <a:p>
            <a:pPr marL="285750" indent="-285750" algn="just">
              <a:lnSpc>
                <a:spcPct val="100000"/>
              </a:lnSpc>
              <a:buFont typeface="Arial" panose="020B0604020202020204" pitchFamily="34" charset="0"/>
              <a:buChar char="•"/>
            </a:pPr>
            <a:r>
              <a:rPr lang="es-MX" sz="1400">
                <a:solidFill>
                  <a:schemeClr val="tx1">
                    <a:lumMod val="75000"/>
                  </a:schemeClr>
                </a:solidFill>
              </a:rPr>
              <a:t>Si el estatus es </a:t>
            </a:r>
            <a:r>
              <a:rPr lang="es-MX" sz="1400" b="1">
                <a:solidFill>
                  <a:schemeClr val="tx1">
                    <a:lumMod val="75000"/>
                  </a:schemeClr>
                </a:solidFill>
              </a:rPr>
              <a:t>igual</a:t>
            </a:r>
            <a:r>
              <a:rPr lang="es-MX" sz="1400">
                <a:solidFill>
                  <a:schemeClr val="tx1">
                    <a:lumMod val="75000"/>
                  </a:schemeClr>
                </a:solidFill>
              </a:rPr>
              <a:t> a Póliza Cancelada desde Origen (clave 3 o 7), el año fecha de emisión es </a:t>
            </a:r>
            <a:r>
              <a:rPr lang="es-MX" sz="1400" b="1">
                <a:solidFill>
                  <a:schemeClr val="tx1">
                    <a:lumMod val="75000"/>
                  </a:schemeClr>
                </a:solidFill>
              </a:rPr>
              <a:t>igual</a:t>
            </a:r>
            <a:r>
              <a:rPr lang="es-MX" sz="1400">
                <a:solidFill>
                  <a:schemeClr val="tx1">
                    <a:lumMod val="75000"/>
                  </a:schemeClr>
                </a:solidFill>
              </a:rPr>
              <a:t> al año reporte y la moneda es nacional entonces la </a:t>
            </a:r>
            <a:r>
              <a:rPr lang="es-MX" sz="1400" b="1">
                <a:solidFill>
                  <a:schemeClr val="tx1">
                    <a:lumMod val="75000"/>
                  </a:schemeClr>
                </a:solidFill>
              </a:rPr>
              <a:t>Prima devengada acumulada </a:t>
            </a:r>
            <a:r>
              <a:rPr lang="es-MX" sz="1400">
                <a:solidFill>
                  <a:schemeClr val="tx1">
                    <a:lumMod val="75000"/>
                  </a:schemeClr>
                </a:solidFill>
              </a:rPr>
              <a:t>debe ser </a:t>
            </a:r>
            <a:r>
              <a:rPr lang="es-MX" sz="1400" b="1">
                <a:solidFill>
                  <a:schemeClr val="tx1">
                    <a:lumMod val="75000"/>
                  </a:schemeClr>
                </a:solidFill>
              </a:rPr>
              <a:t>igual</a:t>
            </a:r>
            <a:r>
              <a:rPr lang="es-MX" sz="1400">
                <a:solidFill>
                  <a:schemeClr val="tx1">
                    <a:lumMod val="75000"/>
                  </a:schemeClr>
                </a:solidFill>
              </a:rPr>
              <a:t> a prima emitida.</a:t>
            </a:r>
            <a:endParaRPr lang="es-ES">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cxnSp>
        <p:nvCxnSpPr>
          <p:cNvPr id="432" name="Conector recto 431">
            <a:extLst>
              <a:ext uri="{FF2B5EF4-FFF2-40B4-BE49-F238E27FC236}">
                <a16:creationId xmlns:a16="http://schemas.microsoft.com/office/drawing/2014/main" id="{E2FEA5B3-5C47-4DE5-BAFC-5759984E80A9}"/>
              </a:ext>
            </a:extLst>
          </p:cNvPr>
          <p:cNvCxnSpPr>
            <a:cxnSpLocks/>
          </p:cNvCxnSpPr>
          <p:nvPr/>
        </p:nvCxnSpPr>
        <p:spPr>
          <a:xfrm>
            <a:off x="383615" y="3001488"/>
            <a:ext cx="5851721" cy="19871"/>
          </a:xfrm>
          <a:prstGeom prst="line">
            <a:avLst/>
          </a:prstGeom>
        </p:spPr>
        <p:style>
          <a:lnRef idx="1">
            <a:schemeClr val="accent1"/>
          </a:lnRef>
          <a:fillRef idx="0">
            <a:schemeClr val="accent1"/>
          </a:fillRef>
          <a:effectRef idx="0">
            <a:schemeClr val="accent1"/>
          </a:effectRef>
          <a:fontRef idx="minor">
            <a:schemeClr val="tx1"/>
          </a:fontRef>
        </p:style>
      </p:cxnSp>
      <p:cxnSp>
        <p:nvCxnSpPr>
          <p:cNvPr id="433" name="Conector recto 432">
            <a:extLst>
              <a:ext uri="{FF2B5EF4-FFF2-40B4-BE49-F238E27FC236}">
                <a16:creationId xmlns:a16="http://schemas.microsoft.com/office/drawing/2014/main" id="{65B7FF24-DFEE-4F38-8A39-8382B1C685A4}"/>
              </a:ext>
            </a:extLst>
          </p:cNvPr>
          <p:cNvCxnSpPr>
            <a:cxnSpLocks/>
          </p:cNvCxnSpPr>
          <p:nvPr/>
        </p:nvCxnSpPr>
        <p:spPr>
          <a:xfrm>
            <a:off x="2029345" y="2725836"/>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34" name="CuadroTexto 433">
            <a:extLst>
              <a:ext uri="{FF2B5EF4-FFF2-40B4-BE49-F238E27FC236}">
                <a16:creationId xmlns:a16="http://schemas.microsoft.com/office/drawing/2014/main" id="{0DED548C-17DF-4BBB-9EA7-55F96840CBB9}"/>
              </a:ext>
            </a:extLst>
          </p:cNvPr>
          <p:cNvSpPr txBox="1"/>
          <p:nvPr/>
        </p:nvSpPr>
        <p:spPr>
          <a:xfrm>
            <a:off x="1995846" y="3164700"/>
            <a:ext cx="1443791" cy="261610"/>
          </a:xfrm>
          <a:prstGeom prst="rect">
            <a:avLst/>
          </a:prstGeom>
          <a:noFill/>
        </p:spPr>
        <p:txBody>
          <a:bodyPr wrap="square" rtlCol="0">
            <a:spAutoFit/>
          </a:bodyPr>
          <a:lstStyle/>
          <a:p>
            <a:pPr algn="ctr"/>
            <a:r>
              <a:rPr lang="es-MX" sz="1100"/>
              <a:t>Septiembre 2021</a:t>
            </a:r>
          </a:p>
        </p:txBody>
      </p:sp>
      <p:sp>
        <p:nvSpPr>
          <p:cNvPr id="435" name="CuadroTexto 434">
            <a:extLst>
              <a:ext uri="{FF2B5EF4-FFF2-40B4-BE49-F238E27FC236}">
                <a16:creationId xmlns:a16="http://schemas.microsoft.com/office/drawing/2014/main" id="{1E38CE69-D6A8-42E3-80B5-98A2AC5A938E}"/>
              </a:ext>
            </a:extLst>
          </p:cNvPr>
          <p:cNvSpPr txBox="1"/>
          <p:nvPr/>
        </p:nvSpPr>
        <p:spPr>
          <a:xfrm>
            <a:off x="1128023" y="3059382"/>
            <a:ext cx="831727" cy="307777"/>
          </a:xfrm>
          <a:prstGeom prst="rect">
            <a:avLst/>
          </a:prstGeom>
          <a:noFill/>
        </p:spPr>
        <p:txBody>
          <a:bodyPr wrap="square" rtlCol="0">
            <a:spAutoFit/>
          </a:bodyPr>
          <a:lstStyle/>
          <a:p>
            <a:pPr algn="ctr"/>
            <a:r>
              <a:rPr lang="es-MX"/>
              <a:t>…</a:t>
            </a:r>
          </a:p>
        </p:txBody>
      </p:sp>
      <p:sp>
        <p:nvSpPr>
          <p:cNvPr id="436" name="CuadroTexto 435">
            <a:extLst>
              <a:ext uri="{FF2B5EF4-FFF2-40B4-BE49-F238E27FC236}">
                <a16:creationId xmlns:a16="http://schemas.microsoft.com/office/drawing/2014/main" id="{A35B4718-AFCD-4704-9411-7A16ECB72300}"/>
              </a:ext>
            </a:extLst>
          </p:cNvPr>
          <p:cNvSpPr txBox="1"/>
          <p:nvPr/>
        </p:nvSpPr>
        <p:spPr>
          <a:xfrm>
            <a:off x="-112734" y="3111456"/>
            <a:ext cx="1239253" cy="261610"/>
          </a:xfrm>
          <a:prstGeom prst="rect">
            <a:avLst/>
          </a:prstGeom>
          <a:noFill/>
        </p:spPr>
        <p:txBody>
          <a:bodyPr wrap="square" rtlCol="0">
            <a:spAutoFit/>
          </a:bodyPr>
          <a:lstStyle/>
          <a:p>
            <a:pPr algn="ctr"/>
            <a:r>
              <a:rPr lang="es-MX" sz="1100" b="1">
                <a:solidFill>
                  <a:srgbClr val="C00000"/>
                </a:solidFill>
              </a:rPr>
              <a:t>Marzo 2021</a:t>
            </a:r>
          </a:p>
        </p:txBody>
      </p:sp>
      <p:sp>
        <p:nvSpPr>
          <p:cNvPr id="437" name="CuadroTexto 436">
            <a:extLst>
              <a:ext uri="{FF2B5EF4-FFF2-40B4-BE49-F238E27FC236}">
                <a16:creationId xmlns:a16="http://schemas.microsoft.com/office/drawing/2014/main" id="{8AEBC62B-F3DC-4AA8-A989-DDA3B74B0C7E}"/>
              </a:ext>
            </a:extLst>
          </p:cNvPr>
          <p:cNvSpPr txBox="1"/>
          <p:nvPr/>
        </p:nvSpPr>
        <p:spPr>
          <a:xfrm>
            <a:off x="128679" y="2532336"/>
            <a:ext cx="1020220" cy="400110"/>
          </a:xfrm>
          <a:prstGeom prst="rect">
            <a:avLst/>
          </a:prstGeom>
          <a:noFill/>
        </p:spPr>
        <p:txBody>
          <a:bodyPr wrap="square" rtlCol="0">
            <a:spAutoFit/>
          </a:bodyPr>
          <a:lstStyle/>
          <a:p>
            <a:pPr algn="ctr"/>
            <a:r>
              <a:rPr lang="es-MX" sz="1000"/>
              <a:t>Inicio de vigencia</a:t>
            </a:r>
          </a:p>
        </p:txBody>
      </p:sp>
      <p:sp>
        <p:nvSpPr>
          <p:cNvPr id="438" name="CuadroTexto 437">
            <a:extLst>
              <a:ext uri="{FF2B5EF4-FFF2-40B4-BE49-F238E27FC236}">
                <a16:creationId xmlns:a16="http://schemas.microsoft.com/office/drawing/2014/main" id="{05EB8308-9BD9-4C61-83E0-91B1428DC618}"/>
              </a:ext>
            </a:extLst>
          </p:cNvPr>
          <p:cNvSpPr txBox="1"/>
          <p:nvPr/>
        </p:nvSpPr>
        <p:spPr>
          <a:xfrm>
            <a:off x="5609201" y="2285477"/>
            <a:ext cx="890337" cy="400110"/>
          </a:xfrm>
          <a:prstGeom prst="rect">
            <a:avLst/>
          </a:prstGeom>
          <a:noFill/>
        </p:spPr>
        <p:txBody>
          <a:bodyPr wrap="square" rtlCol="0">
            <a:spAutoFit/>
          </a:bodyPr>
          <a:lstStyle/>
          <a:p>
            <a:pPr algn="ctr"/>
            <a:r>
              <a:rPr lang="es-MX" sz="1000"/>
              <a:t>Fin de vigencia</a:t>
            </a:r>
          </a:p>
        </p:txBody>
      </p:sp>
      <p:cxnSp>
        <p:nvCxnSpPr>
          <p:cNvPr id="439" name="Conector recto 438">
            <a:extLst>
              <a:ext uri="{FF2B5EF4-FFF2-40B4-BE49-F238E27FC236}">
                <a16:creationId xmlns:a16="http://schemas.microsoft.com/office/drawing/2014/main" id="{CABB0624-B69D-4241-8408-0F5265398233}"/>
              </a:ext>
            </a:extLst>
          </p:cNvPr>
          <p:cNvCxnSpPr>
            <a:cxnSpLocks/>
          </p:cNvCxnSpPr>
          <p:nvPr/>
        </p:nvCxnSpPr>
        <p:spPr>
          <a:xfrm>
            <a:off x="3360841" y="2798025"/>
            <a:ext cx="0" cy="538778"/>
          </a:xfrm>
          <a:prstGeom prst="line">
            <a:avLst/>
          </a:prstGeom>
        </p:spPr>
        <p:style>
          <a:lnRef idx="1">
            <a:schemeClr val="accent1"/>
          </a:lnRef>
          <a:fillRef idx="0">
            <a:schemeClr val="accent1"/>
          </a:fillRef>
          <a:effectRef idx="0">
            <a:schemeClr val="accent1"/>
          </a:effectRef>
          <a:fontRef idx="minor">
            <a:schemeClr val="tx1"/>
          </a:fontRef>
        </p:style>
      </p:cxnSp>
      <p:cxnSp>
        <p:nvCxnSpPr>
          <p:cNvPr id="440" name="Conector recto 439">
            <a:extLst>
              <a:ext uri="{FF2B5EF4-FFF2-40B4-BE49-F238E27FC236}">
                <a16:creationId xmlns:a16="http://schemas.microsoft.com/office/drawing/2014/main" id="{92B0B7BD-D92A-4D0E-81BA-C518F6A24D17}"/>
              </a:ext>
            </a:extLst>
          </p:cNvPr>
          <p:cNvCxnSpPr>
            <a:cxnSpLocks/>
          </p:cNvCxnSpPr>
          <p:nvPr/>
        </p:nvCxnSpPr>
        <p:spPr>
          <a:xfrm>
            <a:off x="964342" y="2712246"/>
            <a:ext cx="0" cy="621633"/>
          </a:xfrm>
          <a:prstGeom prst="line">
            <a:avLst/>
          </a:prstGeom>
        </p:spPr>
        <p:style>
          <a:lnRef idx="1">
            <a:schemeClr val="accent1"/>
          </a:lnRef>
          <a:fillRef idx="0">
            <a:schemeClr val="accent1"/>
          </a:fillRef>
          <a:effectRef idx="0">
            <a:schemeClr val="accent1"/>
          </a:effectRef>
          <a:fontRef idx="minor">
            <a:schemeClr val="tx1"/>
          </a:fontRef>
        </p:style>
      </p:cxnSp>
      <p:sp>
        <p:nvSpPr>
          <p:cNvPr id="441" name="CuadroTexto 440">
            <a:extLst>
              <a:ext uri="{FF2B5EF4-FFF2-40B4-BE49-F238E27FC236}">
                <a16:creationId xmlns:a16="http://schemas.microsoft.com/office/drawing/2014/main" id="{654DC626-AEBC-46E5-873E-65818D63D192}"/>
              </a:ext>
            </a:extLst>
          </p:cNvPr>
          <p:cNvSpPr txBox="1"/>
          <p:nvPr/>
        </p:nvSpPr>
        <p:spPr>
          <a:xfrm>
            <a:off x="162249" y="3500502"/>
            <a:ext cx="1070811" cy="861774"/>
          </a:xfrm>
          <a:prstGeom prst="rect">
            <a:avLst/>
          </a:prstGeom>
          <a:noFill/>
        </p:spPr>
        <p:txBody>
          <a:bodyPr wrap="square" rtlCol="0">
            <a:spAutoFit/>
          </a:bodyPr>
          <a:lstStyle/>
          <a:p>
            <a:pPr algn="ctr"/>
            <a:r>
              <a:rPr lang="es-MX" sz="1000" b="1"/>
              <a:t>Prima emitida $40,000</a:t>
            </a:r>
          </a:p>
          <a:p>
            <a:pPr algn="ctr"/>
            <a:endParaRPr lang="es-MX" sz="1000" b="1"/>
          </a:p>
          <a:p>
            <a:pPr algn="ctr"/>
            <a:r>
              <a:rPr lang="es-MX" sz="1000" b="1"/>
              <a:t>Prima devengada $0</a:t>
            </a:r>
          </a:p>
        </p:txBody>
      </p:sp>
      <p:cxnSp>
        <p:nvCxnSpPr>
          <p:cNvPr id="442" name="Conector recto 441">
            <a:extLst>
              <a:ext uri="{FF2B5EF4-FFF2-40B4-BE49-F238E27FC236}">
                <a16:creationId xmlns:a16="http://schemas.microsoft.com/office/drawing/2014/main" id="{CA12FAFB-1F64-43A1-9BF1-2F0C2404279B}"/>
              </a:ext>
            </a:extLst>
          </p:cNvPr>
          <p:cNvCxnSpPr>
            <a:cxnSpLocks/>
          </p:cNvCxnSpPr>
          <p:nvPr/>
        </p:nvCxnSpPr>
        <p:spPr>
          <a:xfrm>
            <a:off x="4359461" y="2745888"/>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43" name="CuadroTexto 442">
            <a:extLst>
              <a:ext uri="{FF2B5EF4-FFF2-40B4-BE49-F238E27FC236}">
                <a16:creationId xmlns:a16="http://schemas.microsoft.com/office/drawing/2014/main" id="{83A42C3E-8D63-4C75-AF54-95F859A88A5A}"/>
              </a:ext>
            </a:extLst>
          </p:cNvPr>
          <p:cNvSpPr txBox="1"/>
          <p:nvPr/>
        </p:nvSpPr>
        <p:spPr>
          <a:xfrm>
            <a:off x="4313931" y="3232877"/>
            <a:ext cx="1443791" cy="261610"/>
          </a:xfrm>
          <a:prstGeom prst="rect">
            <a:avLst/>
          </a:prstGeom>
          <a:noFill/>
        </p:spPr>
        <p:txBody>
          <a:bodyPr wrap="square" rtlCol="0">
            <a:spAutoFit/>
          </a:bodyPr>
          <a:lstStyle/>
          <a:p>
            <a:pPr algn="ctr"/>
            <a:r>
              <a:rPr lang="es-MX" sz="1100"/>
              <a:t>Diciembre 2021</a:t>
            </a:r>
          </a:p>
        </p:txBody>
      </p:sp>
      <p:cxnSp>
        <p:nvCxnSpPr>
          <p:cNvPr id="444" name="Conector recto 443">
            <a:extLst>
              <a:ext uri="{FF2B5EF4-FFF2-40B4-BE49-F238E27FC236}">
                <a16:creationId xmlns:a16="http://schemas.microsoft.com/office/drawing/2014/main" id="{2179E3F6-B5F8-4101-BEC9-08A3059044A9}"/>
              </a:ext>
            </a:extLst>
          </p:cNvPr>
          <p:cNvCxnSpPr>
            <a:cxnSpLocks/>
          </p:cNvCxnSpPr>
          <p:nvPr/>
        </p:nvCxnSpPr>
        <p:spPr>
          <a:xfrm>
            <a:off x="5534547" y="2697761"/>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45" name="CuadroTexto 444">
            <a:extLst>
              <a:ext uri="{FF2B5EF4-FFF2-40B4-BE49-F238E27FC236}">
                <a16:creationId xmlns:a16="http://schemas.microsoft.com/office/drawing/2014/main" id="{2DE5C7EA-26FE-4341-A08E-7F2A1DD2AA24}"/>
              </a:ext>
            </a:extLst>
          </p:cNvPr>
          <p:cNvSpPr txBox="1"/>
          <p:nvPr/>
        </p:nvSpPr>
        <p:spPr>
          <a:xfrm>
            <a:off x="4483534" y="3478823"/>
            <a:ext cx="1074045" cy="1015663"/>
          </a:xfrm>
          <a:prstGeom prst="rect">
            <a:avLst/>
          </a:prstGeom>
          <a:noFill/>
        </p:spPr>
        <p:txBody>
          <a:bodyPr wrap="square" rtlCol="0">
            <a:spAutoFit/>
          </a:bodyPr>
          <a:lstStyle/>
          <a:p>
            <a:pPr algn="ctr"/>
            <a:r>
              <a:rPr lang="es-MX" sz="1000" b="1"/>
              <a:t>Prima emitida $0</a:t>
            </a:r>
          </a:p>
          <a:p>
            <a:pPr algn="ctr"/>
            <a:endParaRPr lang="es-MX" sz="1000" b="1"/>
          </a:p>
          <a:p>
            <a:pPr algn="ctr"/>
            <a:r>
              <a:rPr lang="es-MX" sz="1000" b="1"/>
              <a:t>Prima devengada </a:t>
            </a:r>
          </a:p>
          <a:p>
            <a:pPr algn="ctr"/>
            <a:r>
              <a:rPr lang="es-MX" sz="1000" b="1"/>
              <a:t>$ 0</a:t>
            </a:r>
          </a:p>
        </p:txBody>
      </p:sp>
      <p:sp>
        <p:nvSpPr>
          <p:cNvPr id="446" name="Rectángulo 445">
            <a:extLst>
              <a:ext uri="{FF2B5EF4-FFF2-40B4-BE49-F238E27FC236}">
                <a16:creationId xmlns:a16="http://schemas.microsoft.com/office/drawing/2014/main" id="{10962AC9-C18D-471D-8DD6-B0DFC1098506}"/>
              </a:ext>
            </a:extLst>
          </p:cNvPr>
          <p:cNvSpPr/>
          <p:nvPr/>
        </p:nvSpPr>
        <p:spPr>
          <a:xfrm>
            <a:off x="4414192" y="2417523"/>
            <a:ext cx="1275348" cy="2137112"/>
          </a:xfrm>
          <a:prstGeom prst="rect">
            <a:avLst/>
          </a:prstGeom>
          <a:noFill/>
          <a:ln>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cxnSp>
        <p:nvCxnSpPr>
          <p:cNvPr id="447" name="Conector recto 446">
            <a:extLst>
              <a:ext uri="{FF2B5EF4-FFF2-40B4-BE49-F238E27FC236}">
                <a16:creationId xmlns:a16="http://schemas.microsoft.com/office/drawing/2014/main" id="{F89D3359-42D1-4997-A57A-6CAFA0EB1BDE}"/>
              </a:ext>
            </a:extLst>
          </p:cNvPr>
          <p:cNvCxnSpPr>
            <a:cxnSpLocks/>
          </p:cNvCxnSpPr>
          <p:nvPr/>
        </p:nvCxnSpPr>
        <p:spPr>
          <a:xfrm>
            <a:off x="6244410" y="2745889"/>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48" name="CuadroTexto 447">
            <a:extLst>
              <a:ext uri="{FF2B5EF4-FFF2-40B4-BE49-F238E27FC236}">
                <a16:creationId xmlns:a16="http://schemas.microsoft.com/office/drawing/2014/main" id="{CAC54933-6E72-44E0-B2AC-64423D7380FE}"/>
              </a:ext>
            </a:extLst>
          </p:cNvPr>
          <p:cNvSpPr txBox="1"/>
          <p:nvPr/>
        </p:nvSpPr>
        <p:spPr>
          <a:xfrm>
            <a:off x="4589492" y="2420412"/>
            <a:ext cx="890337" cy="553998"/>
          </a:xfrm>
          <a:prstGeom prst="rect">
            <a:avLst/>
          </a:prstGeom>
          <a:noFill/>
        </p:spPr>
        <p:txBody>
          <a:bodyPr wrap="square" rtlCol="0">
            <a:spAutoFit/>
          </a:bodyPr>
          <a:lstStyle/>
          <a:p>
            <a:pPr algn="ctr"/>
            <a:r>
              <a:rPr lang="es-MX" sz="1000" b="1"/>
              <a:t>Cancelada al inicio de vigencia</a:t>
            </a:r>
          </a:p>
        </p:txBody>
      </p:sp>
      <p:sp>
        <p:nvSpPr>
          <p:cNvPr id="449" name="CuadroTexto 448">
            <a:extLst>
              <a:ext uri="{FF2B5EF4-FFF2-40B4-BE49-F238E27FC236}">
                <a16:creationId xmlns:a16="http://schemas.microsoft.com/office/drawing/2014/main" id="{0E3CAAD6-6757-41E1-A90C-E2578C873046}"/>
              </a:ext>
            </a:extLst>
          </p:cNvPr>
          <p:cNvSpPr txBox="1"/>
          <p:nvPr/>
        </p:nvSpPr>
        <p:spPr>
          <a:xfrm>
            <a:off x="2060532" y="2506961"/>
            <a:ext cx="1159041" cy="400110"/>
          </a:xfrm>
          <a:prstGeom prst="rect">
            <a:avLst/>
          </a:prstGeom>
          <a:noFill/>
        </p:spPr>
        <p:txBody>
          <a:bodyPr wrap="square" rtlCol="0">
            <a:spAutoFit/>
          </a:bodyPr>
          <a:lstStyle/>
          <a:p>
            <a:pPr algn="ctr"/>
            <a:r>
              <a:rPr lang="es-MX" sz="1000" b="1">
                <a:solidFill>
                  <a:srgbClr val="C00000"/>
                </a:solidFill>
              </a:rPr>
              <a:t>* Se cancela la póliza</a:t>
            </a:r>
          </a:p>
        </p:txBody>
      </p:sp>
    </p:spTree>
    <p:extLst>
      <p:ext uri="{BB962C8B-B14F-4D97-AF65-F5344CB8AC3E}">
        <p14:creationId xmlns:p14="http://schemas.microsoft.com/office/powerpoint/2010/main" val="369377372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7" y="1004760"/>
            <a:ext cx="6321111"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Prima devengada acumulada</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555844"/>
            <a:ext cx="5248725" cy="3275463"/>
          </a:xfrm>
          <a:prstGeom prst="rect">
            <a:avLst/>
          </a:prstGeom>
        </p:spPr>
        <p:txBody>
          <a:bodyPr spcFirstLastPara="1" wrap="square" lIns="91425" tIns="91425" rIns="91425" bIns="91425" anchor="t" anchorCtr="0">
            <a:noAutofit/>
          </a:bodyPr>
          <a:lstStyle/>
          <a:p>
            <a:pPr marL="285750" lvl="0" indent="-285750" algn="just" rtl="0">
              <a:lnSpc>
                <a:spcPct val="100000"/>
              </a:lnSpc>
              <a:spcBef>
                <a:spcPts val="0"/>
              </a:spcBef>
              <a:spcAft>
                <a:spcPts val="0"/>
              </a:spcAft>
              <a:buFont typeface="Arial" panose="020B0604020202020204" pitchFamily="34" charset="0"/>
              <a:buChar char="•"/>
            </a:pPr>
            <a:r>
              <a:rPr lang="es-MX" sz="1400">
                <a:solidFill>
                  <a:schemeClr val="tx1">
                    <a:lumMod val="75000"/>
                  </a:schemeClr>
                </a:solidFill>
              </a:rPr>
              <a:t>Si el estatus es </a:t>
            </a:r>
            <a:r>
              <a:rPr lang="es-MX" sz="1400" b="1">
                <a:solidFill>
                  <a:schemeClr val="tx1">
                    <a:lumMod val="75000"/>
                  </a:schemeClr>
                </a:solidFill>
              </a:rPr>
              <a:t>igual</a:t>
            </a:r>
            <a:r>
              <a:rPr lang="es-MX" sz="1400">
                <a:solidFill>
                  <a:schemeClr val="tx1">
                    <a:lumMod val="75000"/>
                  </a:schemeClr>
                </a:solidFill>
              </a:rPr>
              <a:t> a Póliza Cancelada desde Origen (clave 3 o 7), el año fecha de emisión es </a:t>
            </a:r>
            <a:r>
              <a:rPr lang="es-MX" sz="1400" b="1">
                <a:solidFill>
                  <a:schemeClr val="tx1">
                    <a:lumMod val="75000"/>
                  </a:schemeClr>
                </a:solidFill>
              </a:rPr>
              <a:t>menor</a:t>
            </a:r>
            <a:r>
              <a:rPr lang="es-MX" sz="1400">
                <a:solidFill>
                  <a:schemeClr val="tx1">
                    <a:lumMod val="75000"/>
                  </a:schemeClr>
                </a:solidFill>
              </a:rPr>
              <a:t> al año reporte entonces la </a:t>
            </a:r>
            <a:r>
              <a:rPr lang="es-MX" sz="1400" b="1">
                <a:solidFill>
                  <a:schemeClr val="tx1">
                    <a:lumMod val="75000"/>
                  </a:schemeClr>
                </a:solidFill>
              </a:rPr>
              <a:t>Prima devengada acumulada </a:t>
            </a:r>
            <a:r>
              <a:rPr lang="es-MX" sz="1400">
                <a:solidFill>
                  <a:schemeClr val="tx1">
                    <a:lumMod val="75000"/>
                  </a:schemeClr>
                </a:solidFill>
              </a:rPr>
              <a:t>debe ser </a:t>
            </a:r>
            <a:r>
              <a:rPr lang="es-MX" sz="1400" b="1">
                <a:solidFill>
                  <a:schemeClr val="tx1">
                    <a:lumMod val="75000"/>
                  </a:schemeClr>
                </a:solidFill>
              </a:rPr>
              <a:t>mayor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prima emitida.</a:t>
            </a:r>
            <a:endParaRPr lang="es-ES"/>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cxnSp>
        <p:nvCxnSpPr>
          <p:cNvPr id="432" name="Conector recto 431">
            <a:extLst>
              <a:ext uri="{FF2B5EF4-FFF2-40B4-BE49-F238E27FC236}">
                <a16:creationId xmlns:a16="http://schemas.microsoft.com/office/drawing/2014/main" id="{B8448C2C-1221-4D47-9249-AF94657E7D92}"/>
              </a:ext>
            </a:extLst>
          </p:cNvPr>
          <p:cNvCxnSpPr>
            <a:cxnSpLocks/>
          </p:cNvCxnSpPr>
          <p:nvPr/>
        </p:nvCxnSpPr>
        <p:spPr>
          <a:xfrm>
            <a:off x="372211" y="3128991"/>
            <a:ext cx="5851721" cy="19871"/>
          </a:xfrm>
          <a:prstGeom prst="line">
            <a:avLst/>
          </a:prstGeom>
        </p:spPr>
        <p:style>
          <a:lnRef idx="1">
            <a:schemeClr val="accent1"/>
          </a:lnRef>
          <a:fillRef idx="0">
            <a:schemeClr val="accent1"/>
          </a:fillRef>
          <a:effectRef idx="0">
            <a:schemeClr val="accent1"/>
          </a:effectRef>
          <a:fontRef idx="minor">
            <a:schemeClr val="tx1"/>
          </a:fontRef>
        </p:style>
      </p:cxnSp>
      <p:cxnSp>
        <p:nvCxnSpPr>
          <p:cNvPr id="433" name="Conector recto 432">
            <a:extLst>
              <a:ext uri="{FF2B5EF4-FFF2-40B4-BE49-F238E27FC236}">
                <a16:creationId xmlns:a16="http://schemas.microsoft.com/office/drawing/2014/main" id="{5AFDCC5E-D01C-4E8E-AE3B-CA6F1D5E6A9E}"/>
              </a:ext>
            </a:extLst>
          </p:cNvPr>
          <p:cNvCxnSpPr>
            <a:cxnSpLocks/>
          </p:cNvCxnSpPr>
          <p:nvPr/>
        </p:nvCxnSpPr>
        <p:spPr>
          <a:xfrm>
            <a:off x="2017941" y="2853339"/>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34" name="CuadroTexto 433">
            <a:extLst>
              <a:ext uri="{FF2B5EF4-FFF2-40B4-BE49-F238E27FC236}">
                <a16:creationId xmlns:a16="http://schemas.microsoft.com/office/drawing/2014/main" id="{94EFA583-D319-4111-A961-36515177F407}"/>
              </a:ext>
            </a:extLst>
          </p:cNvPr>
          <p:cNvSpPr txBox="1"/>
          <p:nvPr/>
        </p:nvSpPr>
        <p:spPr>
          <a:xfrm>
            <a:off x="1984442" y="3292203"/>
            <a:ext cx="1443791" cy="261610"/>
          </a:xfrm>
          <a:prstGeom prst="rect">
            <a:avLst/>
          </a:prstGeom>
          <a:noFill/>
        </p:spPr>
        <p:txBody>
          <a:bodyPr wrap="square" rtlCol="0">
            <a:spAutoFit/>
          </a:bodyPr>
          <a:lstStyle/>
          <a:p>
            <a:pPr algn="ctr"/>
            <a:r>
              <a:rPr lang="es-MX" sz="1100"/>
              <a:t>Septiembre 2021</a:t>
            </a:r>
          </a:p>
        </p:txBody>
      </p:sp>
      <p:sp>
        <p:nvSpPr>
          <p:cNvPr id="435" name="CuadroTexto 434">
            <a:extLst>
              <a:ext uri="{FF2B5EF4-FFF2-40B4-BE49-F238E27FC236}">
                <a16:creationId xmlns:a16="http://schemas.microsoft.com/office/drawing/2014/main" id="{8EF32E1B-2FD0-4D9C-8272-0D546DD4DCAA}"/>
              </a:ext>
            </a:extLst>
          </p:cNvPr>
          <p:cNvSpPr txBox="1"/>
          <p:nvPr/>
        </p:nvSpPr>
        <p:spPr>
          <a:xfrm>
            <a:off x="1116619" y="3186885"/>
            <a:ext cx="831727" cy="307777"/>
          </a:xfrm>
          <a:prstGeom prst="rect">
            <a:avLst/>
          </a:prstGeom>
          <a:noFill/>
        </p:spPr>
        <p:txBody>
          <a:bodyPr wrap="square" rtlCol="0">
            <a:spAutoFit/>
          </a:bodyPr>
          <a:lstStyle/>
          <a:p>
            <a:pPr algn="ctr"/>
            <a:r>
              <a:rPr lang="es-MX"/>
              <a:t>…</a:t>
            </a:r>
          </a:p>
        </p:txBody>
      </p:sp>
      <p:sp>
        <p:nvSpPr>
          <p:cNvPr id="436" name="CuadroTexto 435">
            <a:extLst>
              <a:ext uri="{FF2B5EF4-FFF2-40B4-BE49-F238E27FC236}">
                <a16:creationId xmlns:a16="http://schemas.microsoft.com/office/drawing/2014/main" id="{E516B8E0-A962-4905-B1F9-ADED825EAFE0}"/>
              </a:ext>
            </a:extLst>
          </p:cNvPr>
          <p:cNvSpPr txBox="1"/>
          <p:nvPr/>
        </p:nvSpPr>
        <p:spPr>
          <a:xfrm>
            <a:off x="-137786" y="3266255"/>
            <a:ext cx="1239253" cy="261610"/>
          </a:xfrm>
          <a:prstGeom prst="rect">
            <a:avLst/>
          </a:prstGeom>
          <a:noFill/>
        </p:spPr>
        <p:txBody>
          <a:bodyPr wrap="square" rtlCol="0">
            <a:spAutoFit/>
          </a:bodyPr>
          <a:lstStyle/>
          <a:p>
            <a:pPr algn="ctr"/>
            <a:r>
              <a:rPr lang="es-MX" sz="1100" b="1">
                <a:solidFill>
                  <a:srgbClr val="C00000"/>
                </a:solidFill>
              </a:rPr>
              <a:t>Marzo 2020</a:t>
            </a:r>
          </a:p>
        </p:txBody>
      </p:sp>
      <p:sp>
        <p:nvSpPr>
          <p:cNvPr id="437" name="CuadroTexto 436">
            <a:extLst>
              <a:ext uri="{FF2B5EF4-FFF2-40B4-BE49-F238E27FC236}">
                <a16:creationId xmlns:a16="http://schemas.microsoft.com/office/drawing/2014/main" id="{1944EBA5-AAA9-4AB5-A52C-963A0EE0014D}"/>
              </a:ext>
            </a:extLst>
          </p:cNvPr>
          <p:cNvSpPr txBox="1"/>
          <p:nvPr/>
        </p:nvSpPr>
        <p:spPr>
          <a:xfrm>
            <a:off x="28015" y="2649162"/>
            <a:ext cx="1020220" cy="400110"/>
          </a:xfrm>
          <a:prstGeom prst="rect">
            <a:avLst/>
          </a:prstGeom>
          <a:noFill/>
        </p:spPr>
        <p:txBody>
          <a:bodyPr wrap="square" rtlCol="0">
            <a:spAutoFit/>
          </a:bodyPr>
          <a:lstStyle/>
          <a:p>
            <a:pPr algn="ctr"/>
            <a:r>
              <a:rPr lang="es-MX" sz="1000"/>
              <a:t>Inicio de vigencia</a:t>
            </a:r>
          </a:p>
        </p:txBody>
      </p:sp>
      <p:sp>
        <p:nvSpPr>
          <p:cNvPr id="438" name="CuadroTexto 437">
            <a:extLst>
              <a:ext uri="{FF2B5EF4-FFF2-40B4-BE49-F238E27FC236}">
                <a16:creationId xmlns:a16="http://schemas.microsoft.com/office/drawing/2014/main" id="{AC53FC94-7633-4B3B-9371-B537D51D2B22}"/>
              </a:ext>
            </a:extLst>
          </p:cNvPr>
          <p:cNvSpPr txBox="1"/>
          <p:nvPr/>
        </p:nvSpPr>
        <p:spPr>
          <a:xfrm>
            <a:off x="5597797" y="2412980"/>
            <a:ext cx="890337" cy="400110"/>
          </a:xfrm>
          <a:prstGeom prst="rect">
            <a:avLst/>
          </a:prstGeom>
          <a:noFill/>
        </p:spPr>
        <p:txBody>
          <a:bodyPr wrap="square" rtlCol="0">
            <a:spAutoFit/>
          </a:bodyPr>
          <a:lstStyle/>
          <a:p>
            <a:pPr algn="ctr"/>
            <a:r>
              <a:rPr lang="es-MX" sz="1000"/>
              <a:t>Fin de vigencia</a:t>
            </a:r>
          </a:p>
        </p:txBody>
      </p:sp>
      <p:cxnSp>
        <p:nvCxnSpPr>
          <p:cNvPr id="439" name="Conector recto 438">
            <a:extLst>
              <a:ext uri="{FF2B5EF4-FFF2-40B4-BE49-F238E27FC236}">
                <a16:creationId xmlns:a16="http://schemas.microsoft.com/office/drawing/2014/main" id="{95DF114E-3B1B-4C18-ACBA-707B353DACD4}"/>
              </a:ext>
            </a:extLst>
          </p:cNvPr>
          <p:cNvCxnSpPr>
            <a:cxnSpLocks/>
          </p:cNvCxnSpPr>
          <p:nvPr/>
        </p:nvCxnSpPr>
        <p:spPr>
          <a:xfrm>
            <a:off x="3349437" y="2925528"/>
            <a:ext cx="0" cy="538778"/>
          </a:xfrm>
          <a:prstGeom prst="line">
            <a:avLst/>
          </a:prstGeom>
        </p:spPr>
        <p:style>
          <a:lnRef idx="1">
            <a:schemeClr val="accent1"/>
          </a:lnRef>
          <a:fillRef idx="0">
            <a:schemeClr val="accent1"/>
          </a:fillRef>
          <a:effectRef idx="0">
            <a:schemeClr val="accent1"/>
          </a:effectRef>
          <a:fontRef idx="minor">
            <a:schemeClr val="tx1"/>
          </a:fontRef>
        </p:style>
      </p:cxnSp>
      <p:cxnSp>
        <p:nvCxnSpPr>
          <p:cNvPr id="440" name="Conector recto 439">
            <a:extLst>
              <a:ext uri="{FF2B5EF4-FFF2-40B4-BE49-F238E27FC236}">
                <a16:creationId xmlns:a16="http://schemas.microsoft.com/office/drawing/2014/main" id="{29C039D5-7D99-4992-84F5-1E5ED0227444}"/>
              </a:ext>
            </a:extLst>
          </p:cNvPr>
          <p:cNvCxnSpPr>
            <a:cxnSpLocks/>
          </p:cNvCxnSpPr>
          <p:nvPr/>
        </p:nvCxnSpPr>
        <p:spPr>
          <a:xfrm>
            <a:off x="898346" y="2826101"/>
            <a:ext cx="0" cy="621633"/>
          </a:xfrm>
          <a:prstGeom prst="line">
            <a:avLst/>
          </a:prstGeom>
        </p:spPr>
        <p:style>
          <a:lnRef idx="1">
            <a:schemeClr val="accent1"/>
          </a:lnRef>
          <a:fillRef idx="0">
            <a:schemeClr val="accent1"/>
          </a:fillRef>
          <a:effectRef idx="0">
            <a:schemeClr val="accent1"/>
          </a:effectRef>
          <a:fontRef idx="minor">
            <a:schemeClr val="tx1"/>
          </a:fontRef>
        </p:style>
      </p:cxnSp>
      <p:sp>
        <p:nvSpPr>
          <p:cNvPr id="441" name="CuadroTexto 440">
            <a:extLst>
              <a:ext uri="{FF2B5EF4-FFF2-40B4-BE49-F238E27FC236}">
                <a16:creationId xmlns:a16="http://schemas.microsoft.com/office/drawing/2014/main" id="{1C2C2DAB-F734-4C8E-9DFE-983E283F8548}"/>
              </a:ext>
            </a:extLst>
          </p:cNvPr>
          <p:cNvSpPr txBox="1"/>
          <p:nvPr/>
        </p:nvSpPr>
        <p:spPr>
          <a:xfrm>
            <a:off x="137198" y="3750834"/>
            <a:ext cx="1070811" cy="861774"/>
          </a:xfrm>
          <a:prstGeom prst="rect">
            <a:avLst/>
          </a:prstGeom>
          <a:noFill/>
        </p:spPr>
        <p:txBody>
          <a:bodyPr wrap="square" rtlCol="0">
            <a:spAutoFit/>
          </a:bodyPr>
          <a:lstStyle/>
          <a:p>
            <a:pPr algn="ctr"/>
            <a:r>
              <a:rPr lang="es-MX" sz="1000" b="1"/>
              <a:t>Prima emitida $40,000</a:t>
            </a:r>
          </a:p>
          <a:p>
            <a:pPr algn="ctr"/>
            <a:endParaRPr lang="es-MX" sz="1000" b="1"/>
          </a:p>
          <a:p>
            <a:pPr algn="ctr"/>
            <a:r>
              <a:rPr lang="es-MX" sz="1000" b="1"/>
              <a:t>Prima devengada $0</a:t>
            </a:r>
          </a:p>
        </p:txBody>
      </p:sp>
      <p:cxnSp>
        <p:nvCxnSpPr>
          <p:cNvPr id="442" name="Conector recto 441">
            <a:extLst>
              <a:ext uri="{FF2B5EF4-FFF2-40B4-BE49-F238E27FC236}">
                <a16:creationId xmlns:a16="http://schemas.microsoft.com/office/drawing/2014/main" id="{BC47A83C-CB5A-47F2-BE49-8C9AA6138868}"/>
              </a:ext>
            </a:extLst>
          </p:cNvPr>
          <p:cNvCxnSpPr>
            <a:cxnSpLocks/>
          </p:cNvCxnSpPr>
          <p:nvPr/>
        </p:nvCxnSpPr>
        <p:spPr>
          <a:xfrm>
            <a:off x="4348057" y="2873391"/>
            <a:ext cx="0" cy="554820"/>
          </a:xfrm>
          <a:prstGeom prst="line">
            <a:avLst/>
          </a:prstGeom>
        </p:spPr>
        <p:style>
          <a:lnRef idx="1">
            <a:schemeClr val="accent1"/>
          </a:lnRef>
          <a:fillRef idx="0">
            <a:schemeClr val="accent1"/>
          </a:fillRef>
          <a:effectRef idx="0">
            <a:schemeClr val="accent1"/>
          </a:effectRef>
          <a:fontRef idx="minor">
            <a:schemeClr val="tx1"/>
          </a:fontRef>
        </p:style>
      </p:cxnSp>
      <p:sp>
        <p:nvSpPr>
          <p:cNvPr id="443" name="CuadroTexto 442">
            <a:extLst>
              <a:ext uri="{FF2B5EF4-FFF2-40B4-BE49-F238E27FC236}">
                <a16:creationId xmlns:a16="http://schemas.microsoft.com/office/drawing/2014/main" id="{AE51E709-0782-4AEF-805A-F11599B24E7B}"/>
              </a:ext>
            </a:extLst>
          </p:cNvPr>
          <p:cNvSpPr txBox="1"/>
          <p:nvPr/>
        </p:nvSpPr>
        <p:spPr>
          <a:xfrm>
            <a:off x="4302527" y="3360380"/>
            <a:ext cx="1443791" cy="261610"/>
          </a:xfrm>
          <a:prstGeom prst="rect">
            <a:avLst/>
          </a:prstGeom>
          <a:noFill/>
        </p:spPr>
        <p:txBody>
          <a:bodyPr wrap="square" rtlCol="0">
            <a:spAutoFit/>
          </a:bodyPr>
          <a:lstStyle/>
          <a:p>
            <a:pPr algn="ctr"/>
            <a:r>
              <a:rPr lang="es-MX" sz="1100"/>
              <a:t>Diciembre 2021</a:t>
            </a:r>
          </a:p>
        </p:txBody>
      </p:sp>
      <p:cxnSp>
        <p:nvCxnSpPr>
          <p:cNvPr id="444" name="Conector recto 443">
            <a:extLst>
              <a:ext uri="{FF2B5EF4-FFF2-40B4-BE49-F238E27FC236}">
                <a16:creationId xmlns:a16="http://schemas.microsoft.com/office/drawing/2014/main" id="{C43043BE-5A60-49B8-8CC4-CBFFC46B90F7}"/>
              </a:ext>
            </a:extLst>
          </p:cNvPr>
          <p:cNvCxnSpPr>
            <a:cxnSpLocks/>
          </p:cNvCxnSpPr>
          <p:nvPr/>
        </p:nvCxnSpPr>
        <p:spPr>
          <a:xfrm>
            <a:off x="5523143" y="2825264"/>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45" name="CuadroTexto 444">
            <a:extLst>
              <a:ext uri="{FF2B5EF4-FFF2-40B4-BE49-F238E27FC236}">
                <a16:creationId xmlns:a16="http://schemas.microsoft.com/office/drawing/2014/main" id="{98FF2437-588F-492E-A1E3-4A3BD2A4F437}"/>
              </a:ext>
            </a:extLst>
          </p:cNvPr>
          <p:cNvSpPr txBox="1"/>
          <p:nvPr/>
        </p:nvSpPr>
        <p:spPr>
          <a:xfrm>
            <a:off x="4472130" y="3606326"/>
            <a:ext cx="1074045" cy="1015663"/>
          </a:xfrm>
          <a:prstGeom prst="rect">
            <a:avLst/>
          </a:prstGeom>
          <a:noFill/>
        </p:spPr>
        <p:txBody>
          <a:bodyPr wrap="square" rtlCol="0">
            <a:spAutoFit/>
          </a:bodyPr>
          <a:lstStyle/>
          <a:p>
            <a:pPr algn="ctr"/>
            <a:r>
              <a:rPr lang="es-MX" sz="1000" b="1"/>
              <a:t>Prima emitida </a:t>
            </a:r>
            <a:r>
              <a:rPr lang="es-MX" sz="1000" b="1">
                <a:solidFill>
                  <a:srgbClr val="C00000"/>
                </a:solidFill>
              </a:rPr>
              <a:t>-$40,000</a:t>
            </a:r>
          </a:p>
          <a:p>
            <a:pPr algn="ctr"/>
            <a:endParaRPr lang="es-MX" sz="1000" b="1"/>
          </a:p>
          <a:p>
            <a:pPr algn="ctr"/>
            <a:r>
              <a:rPr lang="es-MX" sz="1000" b="1"/>
              <a:t>Prima devengada </a:t>
            </a:r>
          </a:p>
          <a:p>
            <a:pPr algn="ctr"/>
            <a:r>
              <a:rPr lang="es-MX" sz="1000" b="1"/>
              <a:t>$ 0</a:t>
            </a:r>
          </a:p>
        </p:txBody>
      </p:sp>
      <p:sp>
        <p:nvSpPr>
          <p:cNvPr id="446" name="Rectángulo 445">
            <a:extLst>
              <a:ext uri="{FF2B5EF4-FFF2-40B4-BE49-F238E27FC236}">
                <a16:creationId xmlns:a16="http://schemas.microsoft.com/office/drawing/2014/main" id="{9ACEFB18-9CE6-4E9E-A55D-FC4826D1BFDD}"/>
              </a:ext>
            </a:extLst>
          </p:cNvPr>
          <p:cNvSpPr/>
          <p:nvPr/>
        </p:nvSpPr>
        <p:spPr>
          <a:xfrm>
            <a:off x="4402788" y="2517732"/>
            <a:ext cx="1275348" cy="2164406"/>
          </a:xfrm>
          <a:prstGeom prst="rect">
            <a:avLst/>
          </a:prstGeom>
          <a:noFill/>
          <a:ln>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cxnSp>
        <p:nvCxnSpPr>
          <p:cNvPr id="447" name="Conector recto 446">
            <a:extLst>
              <a:ext uri="{FF2B5EF4-FFF2-40B4-BE49-F238E27FC236}">
                <a16:creationId xmlns:a16="http://schemas.microsoft.com/office/drawing/2014/main" id="{A5F40C85-B17E-433D-BCC0-61A886F571B1}"/>
              </a:ext>
            </a:extLst>
          </p:cNvPr>
          <p:cNvCxnSpPr>
            <a:cxnSpLocks/>
          </p:cNvCxnSpPr>
          <p:nvPr/>
        </p:nvCxnSpPr>
        <p:spPr>
          <a:xfrm>
            <a:off x="6233006" y="2873392"/>
            <a:ext cx="0" cy="538778"/>
          </a:xfrm>
          <a:prstGeom prst="line">
            <a:avLst/>
          </a:prstGeom>
        </p:spPr>
        <p:style>
          <a:lnRef idx="1">
            <a:schemeClr val="accent1"/>
          </a:lnRef>
          <a:fillRef idx="0">
            <a:schemeClr val="accent1"/>
          </a:fillRef>
          <a:effectRef idx="0">
            <a:schemeClr val="accent1"/>
          </a:effectRef>
          <a:fontRef idx="minor">
            <a:schemeClr val="tx1"/>
          </a:fontRef>
        </p:style>
      </p:cxnSp>
      <p:sp>
        <p:nvSpPr>
          <p:cNvPr id="448" name="CuadroTexto 447">
            <a:extLst>
              <a:ext uri="{FF2B5EF4-FFF2-40B4-BE49-F238E27FC236}">
                <a16:creationId xmlns:a16="http://schemas.microsoft.com/office/drawing/2014/main" id="{34DF9557-E3B5-49B5-92A8-CDF9F779B551}"/>
              </a:ext>
            </a:extLst>
          </p:cNvPr>
          <p:cNvSpPr txBox="1"/>
          <p:nvPr/>
        </p:nvSpPr>
        <p:spPr>
          <a:xfrm>
            <a:off x="4585461" y="2540541"/>
            <a:ext cx="890337" cy="553998"/>
          </a:xfrm>
          <a:prstGeom prst="rect">
            <a:avLst/>
          </a:prstGeom>
          <a:noFill/>
        </p:spPr>
        <p:txBody>
          <a:bodyPr wrap="square" rtlCol="0">
            <a:spAutoFit/>
          </a:bodyPr>
          <a:lstStyle/>
          <a:p>
            <a:pPr algn="ctr"/>
            <a:r>
              <a:rPr lang="es-MX" sz="1000" b="1"/>
              <a:t>Cancelada al inicio de vigencia</a:t>
            </a:r>
          </a:p>
        </p:txBody>
      </p:sp>
      <p:sp>
        <p:nvSpPr>
          <p:cNvPr id="449" name="CuadroTexto 448">
            <a:extLst>
              <a:ext uri="{FF2B5EF4-FFF2-40B4-BE49-F238E27FC236}">
                <a16:creationId xmlns:a16="http://schemas.microsoft.com/office/drawing/2014/main" id="{DC58311F-52D2-4622-B1C3-69A00A04D29C}"/>
              </a:ext>
            </a:extLst>
          </p:cNvPr>
          <p:cNvSpPr txBox="1"/>
          <p:nvPr/>
        </p:nvSpPr>
        <p:spPr>
          <a:xfrm>
            <a:off x="2122870" y="2641839"/>
            <a:ext cx="1159041" cy="400110"/>
          </a:xfrm>
          <a:prstGeom prst="rect">
            <a:avLst/>
          </a:prstGeom>
          <a:noFill/>
        </p:spPr>
        <p:txBody>
          <a:bodyPr wrap="square" rtlCol="0">
            <a:spAutoFit/>
          </a:bodyPr>
          <a:lstStyle/>
          <a:p>
            <a:pPr algn="ctr"/>
            <a:r>
              <a:rPr lang="es-MX" sz="1000" b="1">
                <a:solidFill>
                  <a:srgbClr val="C00000"/>
                </a:solidFill>
              </a:rPr>
              <a:t>* Se cancela la póliza</a:t>
            </a:r>
          </a:p>
        </p:txBody>
      </p:sp>
    </p:spTree>
    <p:extLst>
      <p:ext uri="{BB962C8B-B14F-4D97-AF65-F5344CB8AC3E}">
        <p14:creationId xmlns:p14="http://schemas.microsoft.com/office/powerpoint/2010/main" val="207895779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7" y="1004760"/>
            <a:ext cx="6458897"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Prima devengada acumulada</a:t>
            </a:r>
            <a:endParaRPr sz="2400" b="1">
              <a:solidFill>
                <a:schemeClr val="tx1">
                  <a:lumMod val="75000"/>
                </a:schemeClr>
              </a:solidFill>
            </a:endParaRPr>
          </a:p>
        </p:txBody>
      </p:sp>
      <p:sp>
        <p:nvSpPr>
          <p:cNvPr id="926" name="Google Shape;926;p36"/>
          <p:cNvSpPr txBox="1">
            <a:spLocks noGrp="1"/>
          </p:cNvSpPr>
          <p:nvPr>
            <p:ph type="subTitle" idx="1"/>
          </p:nvPr>
        </p:nvSpPr>
        <p:spPr>
          <a:xfrm>
            <a:off x="238797" y="1515649"/>
            <a:ext cx="5410441" cy="3502590"/>
          </a:xfrm>
          <a:prstGeom prst="rect">
            <a:avLst/>
          </a:prstGeom>
        </p:spPr>
        <p:txBody>
          <a:bodyPr spcFirstLastPara="1" wrap="square" lIns="91425" tIns="91425" rIns="91425" bIns="91425" anchor="t" anchorCtr="0">
            <a:noAutofit/>
          </a:bodyPr>
          <a:lstStyle/>
          <a:p>
            <a:pPr marL="285750" lvl="0" indent="-285750" algn="l" rtl="0">
              <a:lnSpc>
                <a:spcPct val="100000"/>
              </a:lnSpc>
              <a:spcBef>
                <a:spcPts val="0"/>
              </a:spcBef>
              <a:spcAft>
                <a:spcPts val="0"/>
              </a:spcAft>
              <a:buFont typeface="Arial" panose="020B0604020202020204" pitchFamily="34" charset="0"/>
              <a:buChar char="•"/>
            </a:pPr>
            <a:r>
              <a:rPr lang="es-MX" sz="1400">
                <a:solidFill>
                  <a:schemeClr val="tx1">
                    <a:lumMod val="75000"/>
                  </a:schemeClr>
                </a:solidFill>
              </a:rPr>
              <a:t>Si el estatus es </a:t>
            </a:r>
            <a:r>
              <a:rPr lang="es-MX" sz="1400" b="1">
                <a:solidFill>
                  <a:schemeClr val="tx1">
                    <a:lumMod val="75000"/>
                  </a:schemeClr>
                </a:solidFill>
              </a:rPr>
              <a:t>igual</a:t>
            </a:r>
            <a:r>
              <a:rPr lang="es-MX" sz="1400">
                <a:solidFill>
                  <a:schemeClr val="tx1">
                    <a:lumMod val="75000"/>
                  </a:schemeClr>
                </a:solidFill>
              </a:rPr>
              <a:t> a Póliza Anticipada (clave 0) entonces la </a:t>
            </a:r>
            <a:r>
              <a:rPr lang="es-MX" sz="1400" b="1">
                <a:solidFill>
                  <a:schemeClr val="tx1">
                    <a:lumMod val="75000"/>
                  </a:schemeClr>
                </a:solidFill>
              </a:rPr>
              <a:t>Prima devengada acumulada </a:t>
            </a:r>
            <a:r>
              <a:rPr lang="es-MX" sz="1400">
                <a:solidFill>
                  <a:schemeClr val="tx1">
                    <a:lumMod val="75000"/>
                  </a:schemeClr>
                </a:solidFill>
              </a:rPr>
              <a:t>debe ser </a:t>
            </a:r>
            <a:r>
              <a:rPr lang="es-MX" sz="1400" b="1">
                <a:solidFill>
                  <a:schemeClr val="tx1">
                    <a:lumMod val="75000"/>
                  </a:schemeClr>
                </a:solidFill>
              </a:rPr>
              <a:t>igual</a:t>
            </a:r>
            <a:r>
              <a:rPr lang="es-MX" sz="1400">
                <a:solidFill>
                  <a:schemeClr val="tx1">
                    <a:lumMod val="75000"/>
                  </a:schemeClr>
                </a:solidFill>
              </a:rPr>
              <a:t> a 0.</a:t>
            </a: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a:solidFill>
                  <a:schemeClr val="tx1">
                    <a:lumMod val="75000"/>
                  </a:schemeClr>
                </a:solidFill>
              </a:rPr>
              <a:t>Si la </a:t>
            </a:r>
            <a:r>
              <a:rPr lang="es-MX" sz="1400" b="1">
                <a:solidFill>
                  <a:schemeClr val="tx1">
                    <a:lumMod val="75000"/>
                  </a:schemeClr>
                </a:solidFill>
              </a:rPr>
              <a:t>Prima devengada acumulada </a:t>
            </a:r>
            <a:r>
              <a:rPr lang="es-MX" sz="1400">
                <a:solidFill>
                  <a:schemeClr val="tx1">
                    <a:lumMod val="75000"/>
                  </a:schemeClr>
                </a:solidFill>
              </a:rPr>
              <a:t>es </a:t>
            </a:r>
            <a:r>
              <a:rPr lang="es-MX" sz="1400" b="1">
                <a:solidFill>
                  <a:schemeClr val="tx1">
                    <a:lumMod val="75000"/>
                  </a:schemeClr>
                </a:solidFill>
              </a:rPr>
              <a:t>igual</a:t>
            </a:r>
            <a:r>
              <a:rPr lang="es-MX" sz="1400">
                <a:solidFill>
                  <a:schemeClr val="tx1">
                    <a:lumMod val="75000"/>
                  </a:schemeClr>
                </a:solidFill>
              </a:rPr>
              <a:t> a 0 entonces el estatus debe ser igual a Cancelada desde Origen (clave 3,7) o Póliza Anticipada (clave 0).</a:t>
            </a: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r>
              <a:rPr lang="es-MX" sz="1400">
                <a:solidFill>
                  <a:schemeClr val="tx1">
                    <a:lumMod val="75000"/>
                  </a:schemeClr>
                </a:solidFill>
              </a:rPr>
              <a:t>Si la suma asegurada es </a:t>
            </a:r>
            <a:r>
              <a:rPr lang="es-MX" sz="1400" b="1">
                <a:solidFill>
                  <a:schemeClr val="tx1">
                    <a:lumMod val="75000"/>
                  </a:schemeClr>
                </a:solidFill>
              </a:rPr>
              <a:t>mayor</a:t>
            </a:r>
            <a:r>
              <a:rPr lang="es-MX" sz="1400">
                <a:solidFill>
                  <a:schemeClr val="tx1">
                    <a:lumMod val="75000"/>
                  </a:schemeClr>
                </a:solidFill>
              </a:rPr>
              <a:t> a 0 entonces la </a:t>
            </a:r>
            <a:r>
              <a:rPr lang="es-MX" sz="1400" b="1">
                <a:solidFill>
                  <a:schemeClr val="tx1">
                    <a:lumMod val="75000"/>
                  </a:schemeClr>
                </a:solidFill>
              </a:rPr>
              <a:t>Prima devengada acumulada </a:t>
            </a:r>
            <a:r>
              <a:rPr lang="es-MX" sz="1400">
                <a:solidFill>
                  <a:schemeClr val="tx1">
                    <a:lumMod val="75000"/>
                  </a:schemeClr>
                </a:solidFill>
              </a:rPr>
              <a:t>debe ser </a:t>
            </a:r>
            <a:r>
              <a:rPr lang="es-MX" sz="1400" b="1">
                <a:solidFill>
                  <a:schemeClr val="tx1">
                    <a:lumMod val="75000"/>
                  </a:schemeClr>
                </a:solidFill>
              </a:rPr>
              <a:t>menor</a:t>
            </a:r>
            <a:r>
              <a:rPr lang="es-MX" sz="1400">
                <a:solidFill>
                  <a:schemeClr val="tx1">
                    <a:lumMod val="75000"/>
                  </a:schemeClr>
                </a:solidFill>
              </a:rPr>
              <a:t> a la suma asegurada.</a:t>
            </a: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r>
              <a:rPr lang="es-MX" sz="1400">
                <a:solidFill>
                  <a:schemeClr val="tx1">
                    <a:lumMod val="75000"/>
                  </a:schemeClr>
                </a:solidFill>
              </a:rPr>
              <a:t>Si el estatus es </a:t>
            </a:r>
            <a:r>
              <a:rPr lang="es-MX" sz="1400" b="1">
                <a:solidFill>
                  <a:schemeClr val="tx1">
                    <a:lumMod val="75000"/>
                  </a:schemeClr>
                </a:solidFill>
              </a:rPr>
              <a:t>distinto</a:t>
            </a:r>
            <a:r>
              <a:rPr lang="es-MX" sz="1400">
                <a:solidFill>
                  <a:schemeClr val="tx1">
                    <a:lumMod val="75000"/>
                  </a:schemeClr>
                </a:solidFill>
              </a:rPr>
              <a:t> Póliza Anticipada (clave 0) y la prima emitida es </a:t>
            </a:r>
            <a:r>
              <a:rPr lang="es-MX" sz="1400" b="1">
                <a:solidFill>
                  <a:schemeClr val="tx1">
                    <a:lumMod val="75000"/>
                  </a:schemeClr>
                </a:solidFill>
              </a:rPr>
              <a:t>mayor</a:t>
            </a:r>
            <a:r>
              <a:rPr lang="es-MX" sz="1400">
                <a:solidFill>
                  <a:schemeClr val="tx1">
                    <a:lumMod val="75000"/>
                  </a:schemeClr>
                </a:solidFill>
              </a:rPr>
              <a:t> a 0 entonces la </a:t>
            </a:r>
            <a:r>
              <a:rPr lang="es-MX" sz="1400" b="1">
                <a:solidFill>
                  <a:schemeClr val="tx1">
                    <a:lumMod val="75000"/>
                  </a:schemeClr>
                </a:solidFill>
              </a:rPr>
              <a:t>Prima devengada acumulada</a:t>
            </a:r>
            <a:r>
              <a:rPr lang="es-MX" sz="1400">
                <a:solidFill>
                  <a:schemeClr val="tx1">
                    <a:lumMod val="75000"/>
                  </a:schemeClr>
                </a:solidFill>
              </a:rPr>
              <a:t> debe ser </a:t>
            </a:r>
            <a:r>
              <a:rPr lang="es-MX" sz="1400" b="1">
                <a:solidFill>
                  <a:schemeClr val="tx1">
                    <a:lumMod val="75000"/>
                  </a:schemeClr>
                </a:solidFill>
              </a:rPr>
              <a:t>mayor</a:t>
            </a:r>
            <a:r>
              <a:rPr lang="es-MX" sz="1400">
                <a:solidFill>
                  <a:schemeClr val="tx1">
                    <a:lumMod val="75000"/>
                  </a:schemeClr>
                </a:solidFill>
              </a:rPr>
              <a:t> a 0.</a:t>
            </a: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239140938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7" y="1004760"/>
            <a:ext cx="6458897"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Prima devengada acumulada</a:t>
            </a:r>
            <a:endParaRPr sz="2400" b="1">
              <a:solidFill>
                <a:schemeClr val="tx1">
                  <a:lumMod val="75000"/>
                </a:schemeClr>
              </a:solidFill>
            </a:endParaRPr>
          </a:p>
        </p:txBody>
      </p:sp>
      <p:sp>
        <p:nvSpPr>
          <p:cNvPr id="926" name="Google Shape;926;p36"/>
          <p:cNvSpPr txBox="1">
            <a:spLocks noGrp="1"/>
          </p:cNvSpPr>
          <p:nvPr>
            <p:ph type="subTitle" idx="1"/>
          </p:nvPr>
        </p:nvSpPr>
        <p:spPr>
          <a:xfrm>
            <a:off x="238797" y="1628384"/>
            <a:ext cx="5410441" cy="3389855"/>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a:solidFill>
                  <a:schemeClr val="tx1">
                    <a:lumMod val="75000"/>
                  </a:schemeClr>
                </a:solidFill>
              </a:rPr>
              <a:t>Si la </a:t>
            </a:r>
            <a:r>
              <a:rPr lang="es-MX" sz="1400" b="1">
                <a:solidFill>
                  <a:schemeClr val="tx1">
                    <a:lumMod val="75000"/>
                  </a:schemeClr>
                </a:solidFill>
              </a:rPr>
              <a:t>prima devengada acumulada</a:t>
            </a:r>
            <a:r>
              <a:rPr lang="es-MX" sz="1400">
                <a:solidFill>
                  <a:schemeClr val="tx1">
                    <a:lumMod val="75000"/>
                  </a:schemeClr>
                </a:solidFill>
              </a:rPr>
              <a:t> es </a:t>
            </a:r>
            <a:r>
              <a:rPr lang="es-MX" sz="1400" b="1">
                <a:solidFill>
                  <a:schemeClr val="tx1">
                    <a:lumMod val="75000"/>
                  </a:schemeClr>
                </a:solidFill>
              </a:rPr>
              <a:t>menor</a:t>
            </a:r>
            <a:r>
              <a:rPr lang="es-MX" sz="1400">
                <a:solidFill>
                  <a:schemeClr val="tx1">
                    <a:lumMod val="75000"/>
                  </a:schemeClr>
                </a:solidFill>
              </a:rPr>
              <a:t> a 0 entonces el estatus debe ser </a:t>
            </a:r>
            <a:r>
              <a:rPr lang="es-MX" sz="1400" b="1">
                <a:solidFill>
                  <a:schemeClr val="tx1">
                    <a:lumMod val="75000"/>
                  </a:schemeClr>
                </a:solidFill>
              </a:rPr>
              <a:t>igual</a:t>
            </a:r>
            <a:r>
              <a:rPr lang="es-MX" sz="1400">
                <a:solidFill>
                  <a:schemeClr val="tx1">
                    <a:lumMod val="75000"/>
                  </a:schemeClr>
                </a:solidFill>
              </a:rPr>
              <a:t> Cancelada desde Origen (clave 3,7) y la moneda debe ser </a:t>
            </a:r>
            <a:r>
              <a:rPr lang="es-MX" sz="1400" b="1">
                <a:solidFill>
                  <a:schemeClr val="tx1">
                    <a:lumMod val="75000"/>
                  </a:schemeClr>
                </a:solidFill>
              </a:rPr>
              <a:t>igual</a:t>
            </a:r>
            <a:r>
              <a:rPr lang="es-MX" sz="1400">
                <a:solidFill>
                  <a:schemeClr val="tx1">
                    <a:lumMod val="75000"/>
                  </a:schemeClr>
                </a:solidFill>
              </a:rPr>
              <a:t> a extranjera (clave 20).</a:t>
            </a: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a:solidFill>
                  <a:schemeClr val="tx1">
                    <a:lumMod val="75000"/>
                  </a:schemeClr>
                </a:solidFill>
              </a:rPr>
              <a:t>Si la </a:t>
            </a:r>
            <a:r>
              <a:rPr lang="es-MX" sz="1400" b="1">
                <a:solidFill>
                  <a:schemeClr val="tx1">
                    <a:lumMod val="75000"/>
                  </a:schemeClr>
                </a:solidFill>
              </a:rPr>
              <a:t>prima devengada acumulada</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a 0 entonces la prima emitida debe ser </a:t>
            </a:r>
            <a:r>
              <a:rPr lang="es-MX" sz="1400" b="1">
                <a:solidFill>
                  <a:schemeClr val="tx1">
                    <a:lumMod val="75000"/>
                  </a:schemeClr>
                </a:solidFill>
              </a:rPr>
              <a:t>menor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0.</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a:solidFill>
                  <a:schemeClr val="tx1">
                    <a:lumMod val="75000"/>
                  </a:schemeClr>
                </a:solidFill>
              </a:rPr>
              <a:t>Si el estatus es </a:t>
            </a:r>
            <a:r>
              <a:rPr lang="es-MX" sz="1400" b="1">
                <a:solidFill>
                  <a:schemeClr val="tx1">
                    <a:lumMod val="75000"/>
                  </a:schemeClr>
                </a:solidFill>
              </a:rPr>
              <a:t>igual</a:t>
            </a:r>
            <a:r>
              <a:rPr lang="es-MX" sz="1400">
                <a:solidFill>
                  <a:schemeClr val="tx1">
                    <a:lumMod val="75000"/>
                  </a:schemeClr>
                </a:solidFill>
              </a:rPr>
              <a:t> a Cancelada desde Origen (clave 3,7) y la moneda es </a:t>
            </a:r>
            <a:r>
              <a:rPr lang="es-MX" sz="1400" b="1">
                <a:solidFill>
                  <a:schemeClr val="tx1">
                    <a:lumMod val="75000"/>
                  </a:schemeClr>
                </a:solidFill>
              </a:rPr>
              <a:t>igual</a:t>
            </a:r>
            <a:r>
              <a:rPr lang="es-MX" sz="1400">
                <a:solidFill>
                  <a:schemeClr val="tx1">
                    <a:lumMod val="75000"/>
                  </a:schemeClr>
                </a:solidFill>
              </a:rPr>
              <a:t> a nacional (clave 10) entonces la </a:t>
            </a:r>
            <a:r>
              <a:rPr lang="es-MX" sz="1400" b="1">
                <a:solidFill>
                  <a:schemeClr val="tx1">
                    <a:lumMod val="75000"/>
                  </a:schemeClr>
                </a:solidFill>
              </a:rPr>
              <a:t>prima devengada acumulada</a:t>
            </a:r>
            <a:r>
              <a:rPr lang="es-MX" sz="1400">
                <a:solidFill>
                  <a:schemeClr val="tx1">
                    <a:lumMod val="75000"/>
                  </a:schemeClr>
                </a:solidFill>
              </a:rPr>
              <a:t> debe ser </a:t>
            </a:r>
            <a:r>
              <a:rPr lang="es-MX" sz="1400" b="1">
                <a:solidFill>
                  <a:schemeClr val="tx1">
                    <a:lumMod val="75000"/>
                  </a:schemeClr>
                </a:solidFill>
              </a:rPr>
              <a:t>igual</a:t>
            </a:r>
            <a:r>
              <a:rPr lang="es-MX" sz="1400">
                <a:solidFill>
                  <a:schemeClr val="tx1">
                    <a:lumMod val="75000"/>
                  </a:schemeClr>
                </a:solidFill>
              </a:rPr>
              <a:t> a 0.</a:t>
            </a: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206342281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sp>
        <p:nvSpPr>
          <p:cNvPr id="1035" name="Google Shape;1035;p39"/>
          <p:cNvSpPr txBox="1">
            <a:spLocks noGrp="1"/>
          </p:cNvSpPr>
          <p:nvPr>
            <p:ph type="title"/>
          </p:nvPr>
        </p:nvSpPr>
        <p:spPr>
          <a:xfrm>
            <a:off x="2765855" y="1513450"/>
            <a:ext cx="3666000" cy="3957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tx1">
                    <a:lumMod val="75000"/>
                  </a:schemeClr>
                </a:solidFill>
              </a:rPr>
              <a:t>Siniestros</a:t>
            </a:r>
            <a:endParaRPr sz="1400">
              <a:solidFill>
                <a:schemeClr val="tx1">
                  <a:lumMod val="75000"/>
                </a:schemeClr>
              </a:solidFill>
            </a:endParaRPr>
          </a:p>
        </p:txBody>
      </p:sp>
      <p:sp>
        <p:nvSpPr>
          <p:cNvPr id="1036" name="Google Shape;1036;p39"/>
          <p:cNvSpPr txBox="1">
            <a:spLocks noGrp="1"/>
          </p:cNvSpPr>
          <p:nvPr>
            <p:ph type="subTitle" idx="1"/>
          </p:nvPr>
        </p:nvSpPr>
        <p:spPr>
          <a:xfrm>
            <a:off x="1214651" y="1924252"/>
            <a:ext cx="6919416" cy="199750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MX" sz="1600">
                <a:solidFill>
                  <a:schemeClr val="tx1">
                    <a:lumMod val="75000"/>
                  </a:schemeClr>
                </a:solidFill>
              </a:rPr>
              <a:t>En este archivo se reportarán los incisos, tanto del ejercicio de reporte como de ejercicios anteriores, de aquellos vehículos que hayan tenido movimientos en siniestros durante el periodo de reporte, indicando el lugar y fecha de ocurrencia así como el monto de cada siniestro de la cobertura que aplicó. </a:t>
            </a:r>
          </a:p>
        </p:txBody>
      </p:sp>
    </p:spTree>
    <p:extLst>
      <p:ext uri="{BB962C8B-B14F-4D97-AF65-F5344CB8AC3E}">
        <p14:creationId xmlns:p14="http://schemas.microsoft.com/office/powerpoint/2010/main" val="299370798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47"/>
          <p:cNvSpPr txBox="1">
            <a:spLocks noGrp="1"/>
          </p:cNvSpPr>
          <p:nvPr>
            <p:ph type="title"/>
          </p:nvPr>
        </p:nvSpPr>
        <p:spPr>
          <a:xfrm>
            <a:off x="714800" y="1442388"/>
            <a:ext cx="7714800" cy="1458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a:t>Validaciones actuales</a:t>
            </a:r>
            <a:endParaRPr sz="4000"/>
          </a:p>
        </p:txBody>
      </p:sp>
    </p:spTree>
    <p:extLst>
      <p:ext uri="{BB962C8B-B14F-4D97-AF65-F5344CB8AC3E}">
        <p14:creationId xmlns:p14="http://schemas.microsoft.com/office/powerpoint/2010/main" val="333039868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Monto pagado</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856096"/>
            <a:ext cx="5248725" cy="2825086"/>
          </a:xfrm>
          <a:prstGeom prst="rect">
            <a:avLst/>
          </a:prstGeom>
        </p:spPr>
        <p:txBody>
          <a:bodyPr spcFirstLastPara="1" wrap="square" lIns="91425" tIns="91425" rIns="91425" bIns="91425" anchor="t" anchorCtr="0">
            <a:noAutofit/>
          </a:bodyPr>
          <a:lstStyle/>
          <a:p>
            <a:pPr marL="285750" indent="-285750" algn="just">
              <a:lnSpc>
                <a:spcPct val="100000"/>
              </a:lnSpc>
              <a:buFont typeface="Arial" panose="020B0604020202020204" pitchFamily="34" charset="0"/>
              <a:buChar char="•"/>
            </a:pPr>
            <a:r>
              <a:rPr lang="es-MX" sz="1400">
                <a:solidFill>
                  <a:schemeClr val="tx1">
                    <a:lumMod val="75000"/>
                  </a:schemeClr>
                </a:solidFill>
              </a:rPr>
              <a:t>Si el </a:t>
            </a:r>
            <a:r>
              <a:rPr lang="es-MX" sz="1400" b="1">
                <a:solidFill>
                  <a:schemeClr val="tx1">
                    <a:lumMod val="75000"/>
                  </a:schemeClr>
                </a:solidFill>
              </a:rPr>
              <a:t>monto pagado </a:t>
            </a:r>
            <a:r>
              <a:rPr lang="es-MX" sz="1400">
                <a:solidFill>
                  <a:schemeClr val="tx1">
                    <a:lumMod val="75000"/>
                  </a:schemeClr>
                </a:solidFill>
              </a:rPr>
              <a:t>es </a:t>
            </a:r>
            <a:r>
              <a:rPr lang="es-MX" sz="1400" b="1">
                <a:solidFill>
                  <a:schemeClr val="tx1">
                    <a:lumMod val="75000"/>
                  </a:schemeClr>
                </a:solidFill>
              </a:rPr>
              <a:t>mayor</a:t>
            </a:r>
            <a:r>
              <a:rPr lang="es-MX" sz="1400">
                <a:solidFill>
                  <a:schemeClr val="tx1">
                    <a:lumMod val="75000"/>
                  </a:schemeClr>
                </a:solidFill>
              </a:rPr>
              <a:t> a 0 y el deducible contratado es </a:t>
            </a:r>
            <a:r>
              <a:rPr lang="es-MX" sz="1400" b="1">
                <a:solidFill>
                  <a:schemeClr val="tx1">
                    <a:lumMod val="75000"/>
                  </a:schemeClr>
                </a:solidFill>
              </a:rPr>
              <a:t>mayor</a:t>
            </a:r>
            <a:r>
              <a:rPr lang="es-MX" sz="1400">
                <a:solidFill>
                  <a:schemeClr val="tx1">
                    <a:lumMod val="75000"/>
                  </a:schemeClr>
                </a:solidFill>
              </a:rPr>
              <a:t> a 0 entonces el monto de deducible debe ser </a:t>
            </a:r>
            <a:r>
              <a:rPr lang="es-MX" sz="1400" b="1">
                <a:solidFill>
                  <a:schemeClr val="tx1">
                    <a:lumMod val="75000"/>
                  </a:schemeClr>
                </a:solidFill>
              </a:rPr>
              <a:t>mayor</a:t>
            </a:r>
            <a:r>
              <a:rPr lang="es-MX" sz="1400">
                <a:solidFill>
                  <a:schemeClr val="tx1">
                    <a:lumMod val="75000"/>
                  </a:schemeClr>
                </a:solidFill>
              </a:rPr>
              <a:t> a 0.</a:t>
            </a:r>
            <a:endParaRPr lang="es-ES"/>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199866240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533835" y="1120624"/>
            <a:ext cx="6183137"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Entidad de ocurrencia del siniestro</a:t>
            </a:r>
            <a:endParaRPr sz="2400" b="1">
              <a:solidFill>
                <a:schemeClr val="tx1">
                  <a:lumMod val="75000"/>
                </a:schemeClr>
              </a:solidFill>
            </a:endParaRPr>
          </a:p>
        </p:txBody>
      </p:sp>
      <p:sp>
        <p:nvSpPr>
          <p:cNvPr id="926" name="Google Shape;926;p36"/>
          <p:cNvSpPr txBox="1">
            <a:spLocks noGrp="1"/>
          </p:cNvSpPr>
          <p:nvPr>
            <p:ph type="subTitle" idx="1"/>
          </p:nvPr>
        </p:nvSpPr>
        <p:spPr>
          <a:xfrm>
            <a:off x="513567" y="1891429"/>
            <a:ext cx="4986481" cy="2939877"/>
          </a:xfrm>
          <a:prstGeom prst="rect">
            <a:avLst/>
          </a:prstGeom>
        </p:spPr>
        <p:txBody>
          <a:bodyPr spcFirstLastPara="1" wrap="square" lIns="91425" tIns="91425" rIns="91425" bIns="91425" anchor="t" anchorCtr="0">
            <a:noAutofit/>
          </a:bodyPr>
          <a:lstStyle/>
          <a:p>
            <a:pPr marL="0" indent="0" algn="l">
              <a:lnSpc>
                <a:spcPct val="100000"/>
              </a:lnSpc>
            </a:pPr>
            <a:r>
              <a:rPr lang="es-MX" sz="1400">
                <a:solidFill>
                  <a:schemeClr val="tx1">
                    <a:lumMod val="75000"/>
                  </a:schemeClr>
                </a:solidFill>
              </a:rPr>
              <a:t>El valor de la variable debe estar en el catalogo </a:t>
            </a:r>
            <a:r>
              <a:rPr lang="es-MX" sz="1400" b="1">
                <a:solidFill>
                  <a:schemeClr val="tx1">
                    <a:lumMod val="75000"/>
                  </a:schemeClr>
                </a:solidFill>
              </a:rPr>
              <a:t>Entidad de Ocurrencia del Siniestro</a:t>
            </a:r>
            <a:r>
              <a:rPr lang="es-MX" sz="1400">
                <a:solidFill>
                  <a:schemeClr val="tx1">
                    <a:lumMod val="75000"/>
                  </a:schemeClr>
                </a:solidFill>
              </a:rPr>
              <a:t>.</a:t>
            </a:r>
          </a:p>
          <a:p>
            <a:pPr marL="0" indent="0" algn="l">
              <a:lnSpc>
                <a:spcPct val="100000"/>
              </a:lnSpc>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a:solidFill>
                  <a:schemeClr val="tx1">
                    <a:lumMod val="75000"/>
                  </a:schemeClr>
                </a:solidFill>
              </a:rPr>
              <a:t>El valor de la </a:t>
            </a:r>
            <a:r>
              <a:rPr lang="es-MX" sz="1400" b="1">
                <a:solidFill>
                  <a:schemeClr val="tx1">
                    <a:lumMod val="75000"/>
                  </a:schemeClr>
                </a:solidFill>
              </a:rPr>
              <a:t>entidad de ocurrencia del siniestro </a:t>
            </a:r>
            <a:r>
              <a:rPr lang="es-MX" sz="1400">
                <a:solidFill>
                  <a:schemeClr val="tx1">
                    <a:lumMod val="75000"/>
                  </a:schemeClr>
                </a:solidFill>
              </a:rPr>
              <a:t>para la misma póliza, número de siniestro y cobertura debe ser el </a:t>
            </a:r>
            <a:r>
              <a:rPr lang="es-MX" sz="1400" b="1">
                <a:solidFill>
                  <a:schemeClr val="tx1">
                    <a:lumMod val="75000"/>
                  </a:schemeClr>
                </a:solidFill>
              </a:rPr>
              <a:t>mismo</a:t>
            </a:r>
            <a:r>
              <a:rPr lang="es-MX" sz="1400">
                <a:solidFill>
                  <a:schemeClr val="tx1">
                    <a:lumMod val="75000"/>
                  </a:schemeClr>
                </a:solidFill>
              </a:rPr>
              <a:t> en ejercicios posteriores.</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13168175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txBox="1">
            <a:spLocks noGrp="1"/>
          </p:cNvSpPr>
          <p:nvPr>
            <p:ph type="title"/>
          </p:nvPr>
        </p:nvSpPr>
        <p:spPr>
          <a:xfrm>
            <a:off x="713232" y="385724"/>
            <a:ext cx="7717500"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Growth</a:t>
            </a:r>
            <a:endParaRPr/>
          </a:p>
        </p:txBody>
      </p:sp>
      <p:grpSp>
        <p:nvGrpSpPr>
          <p:cNvPr id="1365" name="Google Shape;1365;p48"/>
          <p:cNvGrpSpPr/>
          <p:nvPr/>
        </p:nvGrpSpPr>
        <p:grpSpPr>
          <a:xfrm>
            <a:off x="6949498" y="2768618"/>
            <a:ext cx="1938276" cy="2372625"/>
            <a:chOff x="1411475" y="323425"/>
            <a:chExt cx="311650" cy="381500"/>
          </a:xfrm>
        </p:grpSpPr>
        <p:sp>
          <p:nvSpPr>
            <p:cNvPr id="1366" name="Google Shape;1366;p48"/>
            <p:cNvSpPr/>
            <p:nvPr/>
          </p:nvSpPr>
          <p:spPr>
            <a:xfrm>
              <a:off x="1548150" y="616725"/>
              <a:ext cx="38300" cy="88200"/>
            </a:xfrm>
            <a:custGeom>
              <a:avLst/>
              <a:gdLst/>
              <a:ahLst/>
              <a:cxnLst/>
              <a:rect l="l" t="t" r="r" b="b"/>
              <a:pathLst>
                <a:path w="1532" h="3528" extrusionOk="0">
                  <a:moveTo>
                    <a:pt x="1" y="1"/>
                  </a:moveTo>
                  <a:lnTo>
                    <a:pt x="1" y="3527"/>
                  </a:lnTo>
                  <a:lnTo>
                    <a:pt x="1532" y="3527"/>
                  </a:lnTo>
                  <a:lnTo>
                    <a:pt x="15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8"/>
            <p:cNvSpPr/>
            <p:nvPr/>
          </p:nvSpPr>
          <p:spPr>
            <a:xfrm>
              <a:off x="1567250" y="616725"/>
              <a:ext cx="19200" cy="88200"/>
            </a:xfrm>
            <a:custGeom>
              <a:avLst/>
              <a:gdLst/>
              <a:ahLst/>
              <a:cxnLst/>
              <a:rect l="l" t="t" r="r" b="b"/>
              <a:pathLst>
                <a:path w="768" h="3528" extrusionOk="0">
                  <a:moveTo>
                    <a:pt x="733" y="1"/>
                  </a:moveTo>
                  <a:lnTo>
                    <a:pt x="0" y="730"/>
                  </a:lnTo>
                  <a:lnTo>
                    <a:pt x="0" y="3527"/>
                  </a:lnTo>
                  <a:lnTo>
                    <a:pt x="768" y="3527"/>
                  </a:lnTo>
                  <a:lnTo>
                    <a:pt x="768" y="1"/>
                  </a:lnTo>
                  <a:close/>
                </a:path>
              </a:pathLst>
            </a:custGeom>
            <a:solidFill>
              <a:srgbClr val="DAD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8"/>
            <p:cNvSpPr/>
            <p:nvPr/>
          </p:nvSpPr>
          <p:spPr>
            <a:xfrm>
              <a:off x="1411475" y="323425"/>
              <a:ext cx="311650" cy="311550"/>
            </a:xfrm>
            <a:custGeom>
              <a:avLst/>
              <a:gdLst/>
              <a:ahLst/>
              <a:cxnLst/>
              <a:rect l="l" t="t" r="r" b="b"/>
              <a:pathLst>
                <a:path w="12466" h="12462" extrusionOk="0">
                  <a:moveTo>
                    <a:pt x="6231" y="1"/>
                  </a:moveTo>
                  <a:lnTo>
                    <a:pt x="1" y="6231"/>
                  </a:lnTo>
                  <a:lnTo>
                    <a:pt x="6231" y="12462"/>
                  </a:lnTo>
                  <a:lnTo>
                    <a:pt x="12465" y="6231"/>
                  </a:lnTo>
                  <a:lnTo>
                    <a:pt x="6231" y="1"/>
                  </a:lnTo>
                  <a:close/>
                </a:path>
              </a:pathLst>
            </a:custGeom>
            <a:solidFill>
              <a:srgbClr val="FFD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8"/>
            <p:cNvSpPr/>
            <p:nvPr/>
          </p:nvSpPr>
          <p:spPr>
            <a:xfrm>
              <a:off x="1428175" y="340525"/>
              <a:ext cx="278250" cy="277425"/>
            </a:xfrm>
            <a:custGeom>
              <a:avLst/>
              <a:gdLst/>
              <a:ahLst/>
              <a:cxnLst/>
              <a:rect l="l" t="t" r="r" b="b"/>
              <a:pathLst>
                <a:path w="11130" h="11097" extrusionOk="0">
                  <a:moveTo>
                    <a:pt x="5563" y="404"/>
                  </a:moveTo>
                  <a:lnTo>
                    <a:pt x="10707" y="5547"/>
                  </a:lnTo>
                  <a:lnTo>
                    <a:pt x="5563" y="10690"/>
                  </a:lnTo>
                  <a:lnTo>
                    <a:pt x="424" y="5547"/>
                  </a:lnTo>
                  <a:lnTo>
                    <a:pt x="5563" y="404"/>
                  </a:lnTo>
                  <a:close/>
                  <a:moveTo>
                    <a:pt x="5565" y="1"/>
                  </a:moveTo>
                  <a:cubicBezTo>
                    <a:pt x="5522" y="1"/>
                    <a:pt x="5479" y="17"/>
                    <a:pt x="5446" y="50"/>
                  </a:cubicBezTo>
                  <a:lnTo>
                    <a:pt x="65" y="5431"/>
                  </a:lnTo>
                  <a:cubicBezTo>
                    <a:pt x="0" y="5496"/>
                    <a:pt x="0" y="5602"/>
                    <a:pt x="65" y="5668"/>
                  </a:cubicBezTo>
                  <a:lnTo>
                    <a:pt x="5446" y="11045"/>
                  </a:lnTo>
                  <a:cubicBezTo>
                    <a:pt x="5477" y="11079"/>
                    <a:pt x="5522" y="11096"/>
                    <a:pt x="5563" y="11096"/>
                  </a:cubicBezTo>
                  <a:cubicBezTo>
                    <a:pt x="5608" y="11096"/>
                    <a:pt x="5649" y="11079"/>
                    <a:pt x="5683" y="11045"/>
                  </a:cubicBezTo>
                  <a:lnTo>
                    <a:pt x="11064" y="5668"/>
                  </a:lnTo>
                  <a:cubicBezTo>
                    <a:pt x="11129" y="5602"/>
                    <a:pt x="11129" y="5496"/>
                    <a:pt x="11064" y="5431"/>
                  </a:cubicBezTo>
                  <a:lnTo>
                    <a:pt x="5683" y="50"/>
                  </a:lnTo>
                  <a:cubicBezTo>
                    <a:pt x="5651" y="17"/>
                    <a:pt x="5608" y="1"/>
                    <a:pt x="5565" y="1"/>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8"/>
            <p:cNvSpPr/>
            <p:nvPr/>
          </p:nvSpPr>
          <p:spPr>
            <a:xfrm>
              <a:off x="1567250" y="340450"/>
              <a:ext cx="139175" cy="277500"/>
            </a:xfrm>
            <a:custGeom>
              <a:avLst/>
              <a:gdLst/>
              <a:ahLst/>
              <a:cxnLst/>
              <a:rect l="l" t="t" r="r" b="b"/>
              <a:pathLst>
                <a:path w="5567" h="11100" extrusionOk="0">
                  <a:moveTo>
                    <a:pt x="0" y="1"/>
                  </a:moveTo>
                  <a:lnTo>
                    <a:pt x="0" y="407"/>
                  </a:lnTo>
                  <a:lnTo>
                    <a:pt x="5144" y="5550"/>
                  </a:lnTo>
                  <a:lnTo>
                    <a:pt x="0" y="10693"/>
                  </a:lnTo>
                  <a:lnTo>
                    <a:pt x="0" y="11099"/>
                  </a:lnTo>
                  <a:cubicBezTo>
                    <a:pt x="45" y="11099"/>
                    <a:pt x="86" y="11082"/>
                    <a:pt x="120" y="11048"/>
                  </a:cubicBezTo>
                  <a:lnTo>
                    <a:pt x="5501" y="5671"/>
                  </a:lnTo>
                  <a:cubicBezTo>
                    <a:pt x="5566" y="5605"/>
                    <a:pt x="5566" y="5499"/>
                    <a:pt x="5501" y="5434"/>
                  </a:cubicBezTo>
                  <a:lnTo>
                    <a:pt x="120" y="53"/>
                  </a:lnTo>
                  <a:cubicBezTo>
                    <a:pt x="86" y="18"/>
                    <a:pt x="45" y="1"/>
                    <a:pt x="0" y="1"/>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1567250" y="323425"/>
              <a:ext cx="155875" cy="311550"/>
            </a:xfrm>
            <a:custGeom>
              <a:avLst/>
              <a:gdLst/>
              <a:ahLst/>
              <a:cxnLst/>
              <a:rect l="l" t="t" r="r" b="b"/>
              <a:pathLst>
                <a:path w="6235" h="12462" extrusionOk="0">
                  <a:moveTo>
                    <a:pt x="0" y="7163"/>
                  </a:moveTo>
                  <a:lnTo>
                    <a:pt x="0" y="8092"/>
                  </a:lnTo>
                  <a:cubicBezTo>
                    <a:pt x="158" y="7952"/>
                    <a:pt x="368" y="7865"/>
                    <a:pt x="595" y="7865"/>
                  </a:cubicBezTo>
                  <a:lnTo>
                    <a:pt x="912" y="7865"/>
                  </a:lnTo>
                  <a:cubicBezTo>
                    <a:pt x="1094" y="7865"/>
                    <a:pt x="1246" y="7714"/>
                    <a:pt x="1246" y="7528"/>
                  </a:cubicBezTo>
                  <a:lnTo>
                    <a:pt x="1246" y="7498"/>
                  </a:lnTo>
                  <a:cubicBezTo>
                    <a:pt x="1246" y="7315"/>
                    <a:pt x="1094" y="7163"/>
                    <a:pt x="912" y="7163"/>
                  </a:cubicBezTo>
                  <a:close/>
                  <a:moveTo>
                    <a:pt x="0" y="1088"/>
                  </a:moveTo>
                  <a:lnTo>
                    <a:pt x="0" y="3087"/>
                  </a:lnTo>
                  <a:cubicBezTo>
                    <a:pt x="17" y="3084"/>
                    <a:pt x="34" y="3084"/>
                    <a:pt x="52" y="3084"/>
                  </a:cubicBezTo>
                  <a:cubicBezTo>
                    <a:pt x="145" y="3084"/>
                    <a:pt x="231" y="3128"/>
                    <a:pt x="282" y="3204"/>
                  </a:cubicBezTo>
                  <a:lnTo>
                    <a:pt x="998" y="4236"/>
                  </a:lnTo>
                  <a:cubicBezTo>
                    <a:pt x="1057" y="4322"/>
                    <a:pt x="1063" y="4435"/>
                    <a:pt x="1015" y="4525"/>
                  </a:cubicBezTo>
                  <a:cubicBezTo>
                    <a:pt x="967" y="4618"/>
                    <a:pt x="871" y="4676"/>
                    <a:pt x="768" y="4676"/>
                  </a:cubicBezTo>
                  <a:lnTo>
                    <a:pt x="317" y="4676"/>
                  </a:lnTo>
                  <a:lnTo>
                    <a:pt x="317" y="5041"/>
                  </a:lnTo>
                  <a:cubicBezTo>
                    <a:pt x="317" y="5313"/>
                    <a:pt x="193" y="5557"/>
                    <a:pt x="0" y="5722"/>
                  </a:cubicBezTo>
                  <a:lnTo>
                    <a:pt x="0" y="6603"/>
                  </a:lnTo>
                  <a:lnTo>
                    <a:pt x="912" y="6603"/>
                  </a:lnTo>
                  <a:cubicBezTo>
                    <a:pt x="1404" y="6603"/>
                    <a:pt x="1806" y="7006"/>
                    <a:pt x="1806" y="7498"/>
                  </a:cubicBezTo>
                  <a:lnTo>
                    <a:pt x="1806" y="7528"/>
                  </a:lnTo>
                  <a:cubicBezTo>
                    <a:pt x="1806" y="8024"/>
                    <a:pt x="1404" y="8422"/>
                    <a:pt x="912" y="8422"/>
                  </a:cubicBezTo>
                  <a:lnTo>
                    <a:pt x="595" y="8422"/>
                  </a:lnTo>
                  <a:cubicBezTo>
                    <a:pt x="413" y="8422"/>
                    <a:pt x="261" y="8574"/>
                    <a:pt x="261" y="8760"/>
                  </a:cubicBezTo>
                  <a:lnTo>
                    <a:pt x="261" y="9190"/>
                  </a:lnTo>
                  <a:cubicBezTo>
                    <a:pt x="261" y="9338"/>
                    <a:pt x="148" y="9459"/>
                    <a:pt x="0" y="9469"/>
                  </a:cubicBezTo>
                  <a:lnTo>
                    <a:pt x="0" y="11374"/>
                  </a:lnTo>
                  <a:lnTo>
                    <a:pt x="5144" y="6231"/>
                  </a:lnTo>
                  <a:lnTo>
                    <a:pt x="0" y="1088"/>
                  </a:lnTo>
                  <a:close/>
                  <a:moveTo>
                    <a:pt x="0" y="1"/>
                  </a:moveTo>
                  <a:lnTo>
                    <a:pt x="0" y="682"/>
                  </a:lnTo>
                  <a:cubicBezTo>
                    <a:pt x="45" y="682"/>
                    <a:pt x="86" y="699"/>
                    <a:pt x="120" y="734"/>
                  </a:cubicBezTo>
                  <a:lnTo>
                    <a:pt x="5501" y="6115"/>
                  </a:lnTo>
                  <a:cubicBezTo>
                    <a:pt x="5566" y="6180"/>
                    <a:pt x="5566" y="6286"/>
                    <a:pt x="5501" y="6352"/>
                  </a:cubicBezTo>
                  <a:lnTo>
                    <a:pt x="120" y="11729"/>
                  </a:lnTo>
                  <a:cubicBezTo>
                    <a:pt x="86" y="11763"/>
                    <a:pt x="45" y="11780"/>
                    <a:pt x="0" y="11780"/>
                  </a:cubicBezTo>
                  <a:lnTo>
                    <a:pt x="0" y="12462"/>
                  </a:lnTo>
                  <a:lnTo>
                    <a:pt x="6234" y="6231"/>
                  </a:lnTo>
                  <a:lnTo>
                    <a:pt x="0" y="1"/>
                  </a:lnTo>
                  <a:close/>
                </a:path>
              </a:pathLst>
            </a:custGeom>
            <a:solidFill>
              <a:srgbClr val="DCBB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1567250" y="400500"/>
              <a:ext cx="45175" cy="159650"/>
            </a:xfrm>
            <a:custGeom>
              <a:avLst/>
              <a:gdLst/>
              <a:ahLst/>
              <a:cxnLst/>
              <a:rect l="l" t="t" r="r" b="b"/>
              <a:pathLst>
                <a:path w="1807" h="6386" extrusionOk="0">
                  <a:moveTo>
                    <a:pt x="52" y="1"/>
                  </a:moveTo>
                  <a:cubicBezTo>
                    <a:pt x="34" y="1"/>
                    <a:pt x="17" y="1"/>
                    <a:pt x="0" y="4"/>
                  </a:cubicBezTo>
                  <a:lnTo>
                    <a:pt x="0" y="2639"/>
                  </a:lnTo>
                  <a:cubicBezTo>
                    <a:pt x="193" y="2474"/>
                    <a:pt x="317" y="2230"/>
                    <a:pt x="317" y="1958"/>
                  </a:cubicBezTo>
                  <a:lnTo>
                    <a:pt x="317" y="1593"/>
                  </a:lnTo>
                  <a:lnTo>
                    <a:pt x="768" y="1593"/>
                  </a:lnTo>
                  <a:cubicBezTo>
                    <a:pt x="871" y="1593"/>
                    <a:pt x="967" y="1535"/>
                    <a:pt x="1015" y="1442"/>
                  </a:cubicBezTo>
                  <a:cubicBezTo>
                    <a:pt x="1063" y="1352"/>
                    <a:pt x="1057" y="1239"/>
                    <a:pt x="998" y="1153"/>
                  </a:cubicBezTo>
                  <a:lnTo>
                    <a:pt x="282" y="121"/>
                  </a:lnTo>
                  <a:cubicBezTo>
                    <a:pt x="231" y="45"/>
                    <a:pt x="145" y="1"/>
                    <a:pt x="52" y="1"/>
                  </a:cubicBezTo>
                  <a:close/>
                  <a:moveTo>
                    <a:pt x="0" y="3520"/>
                  </a:moveTo>
                  <a:lnTo>
                    <a:pt x="0" y="4080"/>
                  </a:lnTo>
                  <a:lnTo>
                    <a:pt x="912" y="4080"/>
                  </a:lnTo>
                  <a:cubicBezTo>
                    <a:pt x="1094" y="4080"/>
                    <a:pt x="1246" y="4232"/>
                    <a:pt x="1246" y="4415"/>
                  </a:cubicBezTo>
                  <a:lnTo>
                    <a:pt x="1246" y="4445"/>
                  </a:lnTo>
                  <a:cubicBezTo>
                    <a:pt x="1246" y="4631"/>
                    <a:pt x="1094" y="4782"/>
                    <a:pt x="912" y="4782"/>
                  </a:cubicBezTo>
                  <a:lnTo>
                    <a:pt x="595" y="4782"/>
                  </a:lnTo>
                  <a:cubicBezTo>
                    <a:pt x="368" y="4782"/>
                    <a:pt x="158" y="4869"/>
                    <a:pt x="0" y="5009"/>
                  </a:cubicBezTo>
                  <a:lnTo>
                    <a:pt x="0" y="6386"/>
                  </a:lnTo>
                  <a:cubicBezTo>
                    <a:pt x="148" y="6376"/>
                    <a:pt x="261" y="6255"/>
                    <a:pt x="261" y="6107"/>
                  </a:cubicBezTo>
                  <a:lnTo>
                    <a:pt x="261" y="5677"/>
                  </a:lnTo>
                  <a:cubicBezTo>
                    <a:pt x="261" y="5491"/>
                    <a:pt x="413" y="5339"/>
                    <a:pt x="595" y="5339"/>
                  </a:cubicBezTo>
                  <a:lnTo>
                    <a:pt x="912" y="5339"/>
                  </a:lnTo>
                  <a:cubicBezTo>
                    <a:pt x="1404" y="5339"/>
                    <a:pt x="1806" y="4941"/>
                    <a:pt x="1806" y="4445"/>
                  </a:cubicBezTo>
                  <a:lnTo>
                    <a:pt x="1806" y="4415"/>
                  </a:lnTo>
                  <a:cubicBezTo>
                    <a:pt x="1806" y="3923"/>
                    <a:pt x="1404" y="3520"/>
                    <a:pt x="912" y="3520"/>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1526225" y="400500"/>
              <a:ext cx="86200" cy="159650"/>
            </a:xfrm>
            <a:custGeom>
              <a:avLst/>
              <a:gdLst/>
              <a:ahLst/>
              <a:cxnLst/>
              <a:rect l="l" t="t" r="r" b="b"/>
              <a:pathLst>
                <a:path w="3448" h="6386" extrusionOk="0">
                  <a:moveTo>
                    <a:pt x="1693" y="1"/>
                  </a:moveTo>
                  <a:cubicBezTo>
                    <a:pt x="1603" y="1"/>
                    <a:pt x="1518" y="45"/>
                    <a:pt x="1462" y="121"/>
                  </a:cubicBezTo>
                  <a:lnTo>
                    <a:pt x="750" y="1153"/>
                  </a:lnTo>
                  <a:cubicBezTo>
                    <a:pt x="692" y="1239"/>
                    <a:pt x="685" y="1352"/>
                    <a:pt x="733" y="1442"/>
                  </a:cubicBezTo>
                  <a:cubicBezTo>
                    <a:pt x="781" y="1535"/>
                    <a:pt x="878" y="1593"/>
                    <a:pt x="981" y="1593"/>
                  </a:cubicBezTo>
                  <a:lnTo>
                    <a:pt x="1397" y="1593"/>
                  </a:lnTo>
                  <a:lnTo>
                    <a:pt x="1397" y="1958"/>
                  </a:lnTo>
                  <a:cubicBezTo>
                    <a:pt x="1397" y="2144"/>
                    <a:pt x="1245" y="2292"/>
                    <a:pt x="1063" y="2292"/>
                  </a:cubicBezTo>
                  <a:lnTo>
                    <a:pt x="894" y="2292"/>
                  </a:lnTo>
                  <a:cubicBezTo>
                    <a:pt x="399" y="2292"/>
                    <a:pt x="0" y="2694"/>
                    <a:pt x="0" y="3186"/>
                  </a:cubicBezTo>
                  <a:cubicBezTo>
                    <a:pt x="0" y="3681"/>
                    <a:pt x="399" y="4080"/>
                    <a:pt x="894" y="4080"/>
                  </a:cubicBezTo>
                  <a:lnTo>
                    <a:pt x="2553" y="4080"/>
                  </a:lnTo>
                  <a:cubicBezTo>
                    <a:pt x="2735" y="4080"/>
                    <a:pt x="2887" y="4232"/>
                    <a:pt x="2887" y="4415"/>
                  </a:cubicBezTo>
                  <a:lnTo>
                    <a:pt x="2887" y="4445"/>
                  </a:lnTo>
                  <a:cubicBezTo>
                    <a:pt x="2887" y="4631"/>
                    <a:pt x="2735" y="4782"/>
                    <a:pt x="2553" y="4782"/>
                  </a:cubicBezTo>
                  <a:lnTo>
                    <a:pt x="2236" y="4782"/>
                  </a:lnTo>
                  <a:cubicBezTo>
                    <a:pt x="1745" y="4782"/>
                    <a:pt x="1342" y="5182"/>
                    <a:pt x="1342" y="5677"/>
                  </a:cubicBezTo>
                  <a:lnTo>
                    <a:pt x="1342" y="6107"/>
                  </a:lnTo>
                  <a:cubicBezTo>
                    <a:pt x="1342" y="6262"/>
                    <a:pt x="1469" y="6386"/>
                    <a:pt x="1624" y="6386"/>
                  </a:cubicBezTo>
                  <a:cubicBezTo>
                    <a:pt x="1779" y="6386"/>
                    <a:pt x="1902" y="6262"/>
                    <a:pt x="1902" y="6107"/>
                  </a:cubicBezTo>
                  <a:lnTo>
                    <a:pt x="1902" y="5677"/>
                  </a:lnTo>
                  <a:cubicBezTo>
                    <a:pt x="1902" y="5491"/>
                    <a:pt x="2054" y="5339"/>
                    <a:pt x="2236" y="5339"/>
                  </a:cubicBezTo>
                  <a:lnTo>
                    <a:pt x="2553" y="5339"/>
                  </a:lnTo>
                  <a:cubicBezTo>
                    <a:pt x="3045" y="5339"/>
                    <a:pt x="3447" y="4941"/>
                    <a:pt x="3447" y="4445"/>
                  </a:cubicBezTo>
                  <a:lnTo>
                    <a:pt x="3447" y="4415"/>
                  </a:lnTo>
                  <a:cubicBezTo>
                    <a:pt x="3447" y="3923"/>
                    <a:pt x="3045" y="3520"/>
                    <a:pt x="2553" y="3520"/>
                  </a:cubicBezTo>
                  <a:lnTo>
                    <a:pt x="894" y="3520"/>
                  </a:lnTo>
                  <a:cubicBezTo>
                    <a:pt x="708" y="3520"/>
                    <a:pt x="557" y="3372"/>
                    <a:pt x="557" y="3186"/>
                  </a:cubicBezTo>
                  <a:cubicBezTo>
                    <a:pt x="557" y="3004"/>
                    <a:pt x="708" y="2852"/>
                    <a:pt x="894" y="2852"/>
                  </a:cubicBezTo>
                  <a:lnTo>
                    <a:pt x="1063" y="2852"/>
                  </a:lnTo>
                  <a:cubicBezTo>
                    <a:pt x="1555" y="2852"/>
                    <a:pt x="1958" y="2450"/>
                    <a:pt x="1958" y="1958"/>
                  </a:cubicBezTo>
                  <a:lnTo>
                    <a:pt x="1958" y="1593"/>
                  </a:lnTo>
                  <a:lnTo>
                    <a:pt x="2409" y="1593"/>
                  </a:lnTo>
                  <a:cubicBezTo>
                    <a:pt x="2512" y="1593"/>
                    <a:pt x="2608" y="1535"/>
                    <a:pt x="2656" y="1442"/>
                  </a:cubicBezTo>
                  <a:cubicBezTo>
                    <a:pt x="2704" y="1352"/>
                    <a:pt x="2698" y="1239"/>
                    <a:pt x="2639" y="1153"/>
                  </a:cubicBezTo>
                  <a:lnTo>
                    <a:pt x="1923" y="121"/>
                  </a:lnTo>
                  <a:cubicBezTo>
                    <a:pt x="1872" y="45"/>
                    <a:pt x="1786" y="1"/>
                    <a:pt x="1693" y="1"/>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 name="Google Shape;1374;p48"/>
          <p:cNvSpPr txBox="1">
            <a:spLocks noGrp="1"/>
          </p:cNvSpPr>
          <p:nvPr>
            <p:ph type="subTitle" idx="1"/>
          </p:nvPr>
        </p:nvSpPr>
        <p:spPr>
          <a:xfrm>
            <a:off x="5290900" y="1979922"/>
            <a:ext cx="1828800" cy="64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Font typeface="Arial"/>
              <a:buNone/>
            </a:pPr>
            <a:r>
              <a:rPr lang="en"/>
              <a:t>Expected income for 2021</a:t>
            </a:r>
            <a:endParaRPr/>
          </a:p>
        </p:txBody>
      </p:sp>
      <p:sp>
        <p:nvSpPr>
          <p:cNvPr id="1375" name="Google Shape;1375;p48"/>
          <p:cNvSpPr txBox="1">
            <a:spLocks noGrp="1"/>
          </p:cNvSpPr>
          <p:nvPr>
            <p:ph type="subTitle" idx="2"/>
          </p:nvPr>
        </p:nvSpPr>
        <p:spPr>
          <a:xfrm>
            <a:off x="720739" y="3834325"/>
            <a:ext cx="4147500" cy="576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To modify this graph, click on it, follow the link, change the data and paste the resulting graph here</a:t>
            </a:r>
            <a:endParaRPr/>
          </a:p>
        </p:txBody>
      </p:sp>
      <p:sp>
        <p:nvSpPr>
          <p:cNvPr id="1376" name="Google Shape;1376;p48"/>
          <p:cNvSpPr txBox="1">
            <a:spLocks noGrp="1"/>
          </p:cNvSpPr>
          <p:nvPr>
            <p:ph type="subTitle" idx="3"/>
          </p:nvPr>
        </p:nvSpPr>
        <p:spPr>
          <a:xfrm>
            <a:off x="5286377" y="3359276"/>
            <a:ext cx="1828800" cy="64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Font typeface="Arial"/>
              <a:buNone/>
            </a:pPr>
            <a:r>
              <a:rPr lang="en"/>
              <a:t>New employees next year</a:t>
            </a:r>
            <a:endParaRPr/>
          </a:p>
        </p:txBody>
      </p:sp>
      <p:sp>
        <p:nvSpPr>
          <p:cNvPr id="22" name="Google Shape;1035;p39">
            <a:extLst>
              <a:ext uri="{FF2B5EF4-FFF2-40B4-BE49-F238E27FC236}">
                <a16:creationId xmlns:a16="http://schemas.microsoft.com/office/drawing/2014/main" id="{677E801B-C212-4064-B610-024C43A5A461}"/>
              </a:ext>
            </a:extLst>
          </p:cNvPr>
          <p:cNvSpPr txBox="1">
            <a:spLocks/>
          </p:cNvSpPr>
          <p:nvPr/>
        </p:nvSpPr>
        <p:spPr>
          <a:xfrm>
            <a:off x="813945" y="1576079"/>
            <a:ext cx="7503091" cy="183099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1pPr>
            <a:lvl2pPr marR="0" lvl="1"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2pPr>
            <a:lvl3pPr marR="0" lvl="2"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3pPr>
            <a:lvl4pPr marR="0" lvl="3"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4pPr>
            <a:lvl5pPr marR="0" lvl="4"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5pPr>
            <a:lvl6pPr marR="0" lvl="5"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6pPr>
            <a:lvl7pPr marR="0" lvl="6"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7pPr>
            <a:lvl8pPr marR="0" lvl="7"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8pPr>
            <a:lvl9pPr marR="0" lvl="8"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9pPr>
          </a:lstStyle>
          <a:p>
            <a:pPr algn="ctr"/>
            <a:r>
              <a:rPr lang="es-MX" sz="4400">
                <a:solidFill>
                  <a:schemeClr val="tx1">
                    <a:lumMod val="75000"/>
                  </a:schemeClr>
                </a:solidFill>
              </a:rPr>
              <a:t>Validaciones nuevas</a:t>
            </a:r>
            <a:endParaRPr lang="es-MX" sz="3600">
              <a:solidFill>
                <a:schemeClr val="tx1">
                  <a:lumMod val="75000"/>
                </a:schemeClr>
              </a:solidFill>
            </a:endParaRPr>
          </a:p>
        </p:txBody>
      </p:sp>
    </p:spTree>
    <p:extLst>
      <p:ext uri="{BB962C8B-B14F-4D97-AF65-F5344CB8AC3E}">
        <p14:creationId xmlns:p14="http://schemas.microsoft.com/office/powerpoint/2010/main" val="262372453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934" name="Google Shape;934;p37"/>
          <p:cNvSpPr txBox="1">
            <a:spLocks noGrp="1"/>
          </p:cNvSpPr>
          <p:nvPr>
            <p:ph type="title"/>
          </p:nvPr>
        </p:nvSpPr>
        <p:spPr>
          <a:xfrm>
            <a:off x="713232" y="403213"/>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Story</a:t>
            </a:r>
            <a:endParaRPr/>
          </a:p>
          <a:p>
            <a:pPr marL="0" lvl="0" indent="0" algn="l" rtl="0">
              <a:spcBef>
                <a:spcPts val="0"/>
              </a:spcBef>
              <a:spcAft>
                <a:spcPts val="0"/>
              </a:spcAft>
              <a:buNone/>
            </a:pPr>
            <a:endParaRPr/>
          </a:p>
        </p:txBody>
      </p:sp>
      <p:grpSp>
        <p:nvGrpSpPr>
          <p:cNvPr id="939" name="Google Shape;939;p37"/>
          <p:cNvGrpSpPr/>
          <p:nvPr/>
        </p:nvGrpSpPr>
        <p:grpSpPr>
          <a:xfrm>
            <a:off x="4026244" y="4019798"/>
            <a:ext cx="927735" cy="1123702"/>
            <a:chOff x="5393564" y="872537"/>
            <a:chExt cx="2437559" cy="2952450"/>
          </a:xfrm>
        </p:grpSpPr>
        <p:sp>
          <p:nvSpPr>
            <p:cNvPr id="940" name="Google Shape;940;p37"/>
            <p:cNvSpPr/>
            <p:nvPr/>
          </p:nvSpPr>
          <p:spPr>
            <a:xfrm>
              <a:off x="5393564" y="872537"/>
              <a:ext cx="1425715" cy="2917212"/>
            </a:xfrm>
            <a:custGeom>
              <a:avLst/>
              <a:gdLst/>
              <a:ahLst/>
              <a:cxnLst/>
              <a:rect l="l" t="t" r="r" b="b"/>
              <a:pathLst>
                <a:path w="3965" h="8113" extrusionOk="0">
                  <a:moveTo>
                    <a:pt x="3223" y="0"/>
                  </a:moveTo>
                  <a:cubicBezTo>
                    <a:pt x="2966" y="0"/>
                    <a:pt x="2739" y="173"/>
                    <a:pt x="2677" y="422"/>
                  </a:cubicBezTo>
                  <a:lnTo>
                    <a:pt x="2286" y="1904"/>
                  </a:lnTo>
                  <a:lnTo>
                    <a:pt x="2096" y="2632"/>
                  </a:lnTo>
                  <a:lnTo>
                    <a:pt x="1936" y="3239"/>
                  </a:lnTo>
                  <a:lnTo>
                    <a:pt x="1745" y="3964"/>
                  </a:lnTo>
                  <a:lnTo>
                    <a:pt x="924" y="7101"/>
                  </a:lnTo>
                  <a:lnTo>
                    <a:pt x="272" y="7101"/>
                  </a:lnTo>
                  <a:cubicBezTo>
                    <a:pt x="121" y="7101"/>
                    <a:pt x="0" y="7221"/>
                    <a:pt x="0" y="7372"/>
                  </a:cubicBezTo>
                  <a:lnTo>
                    <a:pt x="0" y="7914"/>
                  </a:lnTo>
                  <a:cubicBezTo>
                    <a:pt x="0" y="7993"/>
                    <a:pt x="37" y="8065"/>
                    <a:pt x="86" y="8113"/>
                  </a:cubicBezTo>
                  <a:cubicBezTo>
                    <a:pt x="54" y="8078"/>
                    <a:pt x="27" y="8029"/>
                    <a:pt x="19" y="7980"/>
                  </a:cubicBezTo>
                  <a:cubicBezTo>
                    <a:pt x="14" y="7963"/>
                    <a:pt x="14" y="7944"/>
                    <a:pt x="14" y="7926"/>
                  </a:cubicBezTo>
                  <a:lnTo>
                    <a:pt x="14" y="7500"/>
                  </a:lnTo>
                  <a:lnTo>
                    <a:pt x="14" y="7381"/>
                  </a:lnTo>
                  <a:cubicBezTo>
                    <a:pt x="14" y="7297"/>
                    <a:pt x="59" y="7217"/>
                    <a:pt x="121" y="7168"/>
                  </a:cubicBezTo>
                  <a:cubicBezTo>
                    <a:pt x="170" y="7133"/>
                    <a:pt x="223" y="7115"/>
                    <a:pt x="285" y="7115"/>
                  </a:cubicBezTo>
                  <a:lnTo>
                    <a:pt x="938" y="7115"/>
                  </a:lnTo>
                  <a:lnTo>
                    <a:pt x="1758" y="3977"/>
                  </a:lnTo>
                  <a:lnTo>
                    <a:pt x="1950" y="3253"/>
                  </a:lnTo>
                  <a:lnTo>
                    <a:pt x="2110" y="2641"/>
                  </a:lnTo>
                  <a:lnTo>
                    <a:pt x="2300" y="1918"/>
                  </a:lnTo>
                  <a:lnTo>
                    <a:pt x="2602" y="768"/>
                  </a:lnTo>
                  <a:lnTo>
                    <a:pt x="2690" y="435"/>
                  </a:lnTo>
                  <a:cubicBezTo>
                    <a:pt x="2735" y="266"/>
                    <a:pt x="2850" y="133"/>
                    <a:pt x="3001" y="62"/>
                  </a:cubicBezTo>
                  <a:cubicBezTo>
                    <a:pt x="3072" y="31"/>
                    <a:pt x="3152" y="9"/>
                    <a:pt x="3237" y="9"/>
                  </a:cubicBezTo>
                  <a:lnTo>
                    <a:pt x="3569" y="9"/>
                  </a:lnTo>
                  <a:cubicBezTo>
                    <a:pt x="3720" y="13"/>
                    <a:pt x="3858" y="70"/>
                    <a:pt x="3964" y="173"/>
                  </a:cubicBezTo>
                  <a:cubicBezTo>
                    <a:pt x="3858" y="62"/>
                    <a:pt x="3712"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7"/>
            <p:cNvSpPr/>
            <p:nvPr/>
          </p:nvSpPr>
          <p:spPr>
            <a:xfrm>
              <a:off x="5398598" y="875414"/>
              <a:ext cx="1423917" cy="2917931"/>
            </a:xfrm>
            <a:custGeom>
              <a:avLst/>
              <a:gdLst/>
              <a:ahLst/>
              <a:cxnLst/>
              <a:rect l="l" t="t" r="r" b="b"/>
              <a:pathLst>
                <a:path w="3960" h="8115" extrusionOk="0">
                  <a:moveTo>
                    <a:pt x="3957" y="176"/>
                  </a:moveTo>
                  <a:lnTo>
                    <a:pt x="3957" y="176"/>
                  </a:lnTo>
                  <a:cubicBezTo>
                    <a:pt x="3958" y="177"/>
                    <a:pt x="3959" y="178"/>
                    <a:pt x="3960" y="179"/>
                  </a:cubicBezTo>
                  <a:cubicBezTo>
                    <a:pt x="3959" y="178"/>
                    <a:pt x="3958" y="177"/>
                    <a:pt x="3957" y="176"/>
                  </a:cubicBezTo>
                  <a:close/>
                  <a:moveTo>
                    <a:pt x="3223" y="1"/>
                  </a:moveTo>
                  <a:cubicBezTo>
                    <a:pt x="3138" y="1"/>
                    <a:pt x="3058" y="23"/>
                    <a:pt x="2987" y="54"/>
                  </a:cubicBezTo>
                  <a:cubicBezTo>
                    <a:pt x="2836" y="125"/>
                    <a:pt x="2721" y="258"/>
                    <a:pt x="2676" y="427"/>
                  </a:cubicBezTo>
                  <a:lnTo>
                    <a:pt x="2588" y="760"/>
                  </a:lnTo>
                  <a:lnTo>
                    <a:pt x="2286" y="1910"/>
                  </a:lnTo>
                  <a:lnTo>
                    <a:pt x="2096" y="2633"/>
                  </a:lnTo>
                  <a:lnTo>
                    <a:pt x="1936" y="3245"/>
                  </a:lnTo>
                  <a:lnTo>
                    <a:pt x="1744" y="3969"/>
                  </a:lnTo>
                  <a:lnTo>
                    <a:pt x="924" y="7107"/>
                  </a:lnTo>
                  <a:lnTo>
                    <a:pt x="271" y="7107"/>
                  </a:lnTo>
                  <a:cubicBezTo>
                    <a:pt x="209" y="7107"/>
                    <a:pt x="156" y="7125"/>
                    <a:pt x="107" y="7160"/>
                  </a:cubicBezTo>
                  <a:cubicBezTo>
                    <a:pt x="45" y="7209"/>
                    <a:pt x="0" y="7289"/>
                    <a:pt x="0" y="7373"/>
                  </a:cubicBezTo>
                  <a:lnTo>
                    <a:pt x="0" y="7492"/>
                  </a:lnTo>
                  <a:lnTo>
                    <a:pt x="0" y="7918"/>
                  </a:lnTo>
                  <a:cubicBezTo>
                    <a:pt x="0" y="7936"/>
                    <a:pt x="0" y="7955"/>
                    <a:pt x="5" y="7972"/>
                  </a:cubicBezTo>
                  <a:cubicBezTo>
                    <a:pt x="13" y="8021"/>
                    <a:pt x="40" y="8070"/>
                    <a:pt x="72" y="8105"/>
                  </a:cubicBezTo>
                  <a:cubicBezTo>
                    <a:pt x="76" y="8110"/>
                    <a:pt x="80" y="8114"/>
                    <a:pt x="84" y="8114"/>
                  </a:cubicBezTo>
                  <a:cubicBezTo>
                    <a:pt x="54" y="8078"/>
                    <a:pt x="27" y="8034"/>
                    <a:pt x="18" y="7985"/>
                  </a:cubicBezTo>
                  <a:cubicBezTo>
                    <a:pt x="13" y="7967"/>
                    <a:pt x="13" y="7950"/>
                    <a:pt x="13" y="7932"/>
                  </a:cubicBezTo>
                  <a:lnTo>
                    <a:pt x="13" y="7506"/>
                  </a:lnTo>
                  <a:lnTo>
                    <a:pt x="13" y="7386"/>
                  </a:lnTo>
                  <a:cubicBezTo>
                    <a:pt x="13" y="7297"/>
                    <a:pt x="58" y="7222"/>
                    <a:pt x="120" y="7173"/>
                  </a:cubicBezTo>
                  <a:cubicBezTo>
                    <a:pt x="164" y="7138"/>
                    <a:pt x="222" y="7119"/>
                    <a:pt x="285" y="7119"/>
                  </a:cubicBezTo>
                  <a:lnTo>
                    <a:pt x="684" y="7119"/>
                  </a:lnTo>
                  <a:lnTo>
                    <a:pt x="937" y="7115"/>
                  </a:lnTo>
                  <a:lnTo>
                    <a:pt x="1758" y="3977"/>
                  </a:lnTo>
                  <a:lnTo>
                    <a:pt x="1949" y="3254"/>
                  </a:lnTo>
                  <a:lnTo>
                    <a:pt x="2108" y="2646"/>
                  </a:lnTo>
                  <a:lnTo>
                    <a:pt x="2299" y="1918"/>
                  </a:lnTo>
                  <a:lnTo>
                    <a:pt x="2602" y="773"/>
                  </a:lnTo>
                  <a:lnTo>
                    <a:pt x="2686" y="435"/>
                  </a:lnTo>
                  <a:cubicBezTo>
                    <a:pt x="2729" y="271"/>
                    <a:pt x="2850" y="134"/>
                    <a:pt x="3001" y="68"/>
                  </a:cubicBezTo>
                  <a:cubicBezTo>
                    <a:pt x="3071" y="32"/>
                    <a:pt x="3151" y="15"/>
                    <a:pt x="3235" y="15"/>
                  </a:cubicBezTo>
                  <a:lnTo>
                    <a:pt x="3564" y="15"/>
                  </a:lnTo>
                  <a:cubicBezTo>
                    <a:pt x="3719" y="15"/>
                    <a:pt x="3855" y="75"/>
                    <a:pt x="3957" y="176"/>
                  </a:cubicBezTo>
                  <a:lnTo>
                    <a:pt x="3957" y="176"/>
                  </a:lnTo>
                  <a:cubicBezTo>
                    <a:pt x="3954" y="172"/>
                    <a:pt x="3954" y="168"/>
                    <a:pt x="3950" y="165"/>
                  </a:cubicBezTo>
                  <a:cubicBezTo>
                    <a:pt x="3844" y="62"/>
                    <a:pt x="3706" y="5"/>
                    <a:pt x="3555"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7"/>
            <p:cNvSpPr/>
            <p:nvPr/>
          </p:nvSpPr>
          <p:spPr>
            <a:xfrm>
              <a:off x="5403272" y="880448"/>
              <a:ext cx="1423917" cy="2917571"/>
            </a:xfrm>
            <a:custGeom>
              <a:avLst/>
              <a:gdLst/>
              <a:ahLst/>
              <a:cxnLst/>
              <a:rect l="l" t="t" r="r" b="b"/>
              <a:pathLst>
                <a:path w="3960" h="8114" extrusionOk="0">
                  <a:moveTo>
                    <a:pt x="3909" y="130"/>
                  </a:moveTo>
                  <a:cubicBezTo>
                    <a:pt x="3922" y="141"/>
                    <a:pt x="3935" y="153"/>
                    <a:pt x="3947" y="165"/>
                  </a:cubicBezTo>
                  <a:cubicBezTo>
                    <a:pt x="3949" y="165"/>
                    <a:pt x="3952" y="166"/>
                    <a:pt x="3954" y="168"/>
                  </a:cubicBezTo>
                  <a:lnTo>
                    <a:pt x="3954" y="168"/>
                  </a:lnTo>
                  <a:cubicBezTo>
                    <a:pt x="3940" y="155"/>
                    <a:pt x="3925" y="142"/>
                    <a:pt x="3909" y="130"/>
                  </a:cubicBezTo>
                  <a:close/>
                  <a:moveTo>
                    <a:pt x="3954" y="168"/>
                  </a:moveTo>
                  <a:cubicBezTo>
                    <a:pt x="3956" y="170"/>
                    <a:pt x="3958" y="171"/>
                    <a:pt x="3959" y="173"/>
                  </a:cubicBezTo>
                  <a:cubicBezTo>
                    <a:pt x="3958" y="171"/>
                    <a:pt x="3956" y="170"/>
                    <a:pt x="3954" y="168"/>
                  </a:cubicBezTo>
                  <a:close/>
                  <a:moveTo>
                    <a:pt x="3222" y="1"/>
                  </a:moveTo>
                  <a:cubicBezTo>
                    <a:pt x="3138" y="1"/>
                    <a:pt x="3058" y="18"/>
                    <a:pt x="2988" y="54"/>
                  </a:cubicBezTo>
                  <a:cubicBezTo>
                    <a:pt x="2837" y="120"/>
                    <a:pt x="2716" y="257"/>
                    <a:pt x="2673" y="421"/>
                  </a:cubicBezTo>
                  <a:lnTo>
                    <a:pt x="2589" y="759"/>
                  </a:lnTo>
                  <a:lnTo>
                    <a:pt x="2286" y="1904"/>
                  </a:lnTo>
                  <a:lnTo>
                    <a:pt x="2095" y="2632"/>
                  </a:lnTo>
                  <a:lnTo>
                    <a:pt x="1936" y="3240"/>
                  </a:lnTo>
                  <a:lnTo>
                    <a:pt x="1745" y="3963"/>
                  </a:lnTo>
                  <a:lnTo>
                    <a:pt x="924" y="7101"/>
                  </a:lnTo>
                  <a:lnTo>
                    <a:pt x="671" y="7105"/>
                  </a:lnTo>
                  <a:lnTo>
                    <a:pt x="272" y="7105"/>
                  </a:lnTo>
                  <a:cubicBezTo>
                    <a:pt x="209" y="7105"/>
                    <a:pt x="151" y="7124"/>
                    <a:pt x="107" y="7159"/>
                  </a:cubicBezTo>
                  <a:cubicBezTo>
                    <a:pt x="45" y="7208"/>
                    <a:pt x="0" y="7283"/>
                    <a:pt x="0" y="7372"/>
                  </a:cubicBezTo>
                  <a:lnTo>
                    <a:pt x="0" y="7492"/>
                  </a:lnTo>
                  <a:lnTo>
                    <a:pt x="0" y="7918"/>
                  </a:lnTo>
                  <a:cubicBezTo>
                    <a:pt x="0" y="7936"/>
                    <a:pt x="0" y="7953"/>
                    <a:pt x="5" y="7971"/>
                  </a:cubicBezTo>
                  <a:cubicBezTo>
                    <a:pt x="14" y="8020"/>
                    <a:pt x="41" y="8064"/>
                    <a:pt x="71" y="8100"/>
                  </a:cubicBezTo>
                  <a:cubicBezTo>
                    <a:pt x="76" y="8105"/>
                    <a:pt x="80" y="8109"/>
                    <a:pt x="85" y="8113"/>
                  </a:cubicBezTo>
                  <a:cubicBezTo>
                    <a:pt x="49" y="8078"/>
                    <a:pt x="27" y="8033"/>
                    <a:pt x="18" y="7984"/>
                  </a:cubicBezTo>
                  <a:cubicBezTo>
                    <a:pt x="14" y="7967"/>
                    <a:pt x="14" y="7949"/>
                    <a:pt x="14" y="7931"/>
                  </a:cubicBezTo>
                  <a:lnTo>
                    <a:pt x="14" y="7505"/>
                  </a:lnTo>
                  <a:lnTo>
                    <a:pt x="14" y="7386"/>
                  </a:lnTo>
                  <a:cubicBezTo>
                    <a:pt x="14" y="7297"/>
                    <a:pt x="53" y="7217"/>
                    <a:pt x="120" y="7168"/>
                  </a:cubicBezTo>
                  <a:cubicBezTo>
                    <a:pt x="165" y="7137"/>
                    <a:pt x="223" y="7119"/>
                    <a:pt x="284" y="7119"/>
                  </a:cubicBezTo>
                  <a:lnTo>
                    <a:pt x="684" y="7119"/>
                  </a:lnTo>
                  <a:lnTo>
                    <a:pt x="932" y="7115"/>
                  </a:lnTo>
                  <a:lnTo>
                    <a:pt x="1758" y="3977"/>
                  </a:lnTo>
                  <a:lnTo>
                    <a:pt x="1949" y="3254"/>
                  </a:lnTo>
                  <a:lnTo>
                    <a:pt x="2109" y="2641"/>
                  </a:lnTo>
                  <a:lnTo>
                    <a:pt x="2300" y="1918"/>
                  </a:lnTo>
                  <a:lnTo>
                    <a:pt x="2601" y="767"/>
                  </a:lnTo>
                  <a:lnTo>
                    <a:pt x="2685" y="435"/>
                  </a:lnTo>
                  <a:cubicBezTo>
                    <a:pt x="2730" y="267"/>
                    <a:pt x="2849" y="134"/>
                    <a:pt x="3001" y="67"/>
                  </a:cubicBezTo>
                  <a:cubicBezTo>
                    <a:pt x="3072" y="31"/>
                    <a:pt x="3152" y="13"/>
                    <a:pt x="3236" y="13"/>
                  </a:cubicBezTo>
                  <a:lnTo>
                    <a:pt x="3564" y="13"/>
                  </a:lnTo>
                  <a:cubicBezTo>
                    <a:pt x="3692" y="13"/>
                    <a:pt x="3813" y="57"/>
                    <a:pt x="3909" y="130"/>
                  </a:cubicBezTo>
                  <a:lnTo>
                    <a:pt x="3909" y="130"/>
                  </a:lnTo>
                  <a:cubicBezTo>
                    <a:pt x="3812" y="49"/>
                    <a:pt x="3689" y="1"/>
                    <a:pt x="3551"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7"/>
            <p:cNvSpPr/>
            <p:nvPr/>
          </p:nvSpPr>
          <p:spPr>
            <a:xfrm>
              <a:off x="5407947" y="885122"/>
              <a:ext cx="1424277" cy="2917571"/>
            </a:xfrm>
            <a:custGeom>
              <a:avLst/>
              <a:gdLst/>
              <a:ahLst/>
              <a:cxnLst/>
              <a:rect l="l" t="t" r="r" b="b"/>
              <a:pathLst>
                <a:path w="3961" h="8114" extrusionOk="0">
                  <a:moveTo>
                    <a:pt x="3223" y="0"/>
                  </a:moveTo>
                  <a:cubicBezTo>
                    <a:pt x="3139" y="0"/>
                    <a:pt x="3059" y="18"/>
                    <a:pt x="2988" y="54"/>
                  </a:cubicBezTo>
                  <a:cubicBezTo>
                    <a:pt x="2836" y="121"/>
                    <a:pt x="2717" y="254"/>
                    <a:pt x="2672" y="422"/>
                  </a:cubicBezTo>
                  <a:lnTo>
                    <a:pt x="2588" y="754"/>
                  </a:lnTo>
                  <a:lnTo>
                    <a:pt x="2287" y="1905"/>
                  </a:lnTo>
                  <a:lnTo>
                    <a:pt x="2096" y="2628"/>
                  </a:lnTo>
                  <a:lnTo>
                    <a:pt x="1936" y="3241"/>
                  </a:lnTo>
                  <a:lnTo>
                    <a:pt x="1745" y="3964"/>
                  </a:lnTo>
                  <a:lnTo>
                    <a:pt x="919" y="7102"/>
                  </a:lnTo>
                  <a:lnTo>
                    <a:pt x="671" y="7106"/>
                  </a:lnTo>
                  <a:lnTo>
                    <a:pt x="271" y="7106"/>
                  </a:lnTo>
                  <a:cubicBezTo>
                    <a:pt x="210" y="7106"/>
                    <a:pt x="152" y="7124"/>
                    <a:pt x="107" y="7155"/>
                  </a:cubicBezTo>
                  <a:cubicBezTo>
                    <a:pt x="40" y="7204"/>
                    <a:pt x="1" y="7284"/>
                    <a:pt x="1" y="7373"/>
                  </a:cubicBezTo>
                  <a:lnTo>
                    <a:pt x="1" y="7492"/>
                  </a:lnTo>
                  <a:lnTo>
                    <a:pt x="1" y="7918"/>
                  </a:lnTo>
                  <a:cubicBezTo>
                    <a:pt x="1" y="7936"/>
                    <a:pt x="1" y="7954"/>
                    <a:pt x="5" y="7971"/>
                  </a:cubicBezTo>
                  <a:cubicBezTo>
                    <a:pt x="14" y="8020"/>
                    <a:pt x="36" y="8065"/>
                    <a:pt x="72" y="8100"/>
                  </a:cubicBezTo>
                  <a:cubicBezTo>
                    <a:pt x="73" y="8101"/>
                    <a:pt x="74" y="8102"/>
                    <a:pt x="75" y="8103"/>
                  </a:cubicBezTo>
                  <a:lnTo>
                    <a:pt x="75" y="8103"/>
                  </a:lnTo>
                  <a:cubicBezTo>
                    <a:pt x="45" y="8069"/>
                    <a:pt x="27" y="8029"/>
                    <a:pt x="19" y="7981"/>
                  </a:cubicBezTo>
                  <a:cubicBezTo>
                    <a:pt x="14" y="7967"/>
                    <a:pt x="9" y="7950"/>
                    <a:pt x="9" y="7932"/>
                  </a:cubicBezTo>
                  <a:lnTo>
                    <a:pt x="9" y="7506"/>
                  </a:lnTo>
                  <a:lnTo>
                    <a:pt x="14" y="7385"/>
                  </a:lnTo>
                  <a:cubicBezTo>
                    <a:pt x="14" y="7297"/>
                    <a:pt x="54" y="7217"/>
                    <a:pt x="120" y="7168"/>
                  </a:cubicBezTo>
                  <a:cubicBezTo>
                    <a:pt x="165" y="7137"/>
                    <a:pt x="222" y="7115"/>
                    <a:pt x="280" y="7115"/>
                  </a:cubicBezTo>
                  <a:lnTo>
                    <a:pt x="933" y="7115"/>
                  </a:lnTo>
                  <a:lnTo>
                    <a:pt x="1759" y="3972"/>
                  </a:lnTo>
                  <a:lnTo>
                    <a:pt x="1949" y="3249"/>
                  </a:lnTo>
                  <a:lnTo>
                    <a:pt x="2109" y="2641"/>
                  </a:lnTo>
                  <a:lnTo>
                    <a:pt x="2300" y="1918"/>
                  </a:lnTo>
                  <a:lnTo>
                    <a:pt x="2597" y="768"/>
                  </a:lnTo>
                  <a:lnTo>
                    <a:pt x="2686" y="435"/>
                  </a:lnTo>
                  <a:cubicBezTo>
                    <a:pt x="2730" y="267"/>
                    <a:pt x="2850" y="133"/>
                    <a:pt x="3002" y="67"/>
                  </a:cubicBezTo>
                  <a:cubicBezTo>
                    <a:pt x="3072" y="31"/>
                    <a:pt x="3152" y="14"/>
                    <a:pt x="3236" y="14"/>
                  </a:cubicBezTo>
                  <a:lnTo>
                    <a:pt x="3565" y="14"/>
                  </a:lnTo>
                  <a:cubicBezTo>
                    <a:pt x="3715" y="14"/>
                    <a:pt x="3858" y="76"/>
                    <a:pt x="3960" y="174"/>
                  </a:cubicBezTo>
                  <a:cubicBezTo>
                    <a:pt x="3955" y="169"/>
                    <a:pt x="3951" y="164"/>
                    <a:pt x="3946" y="160"/>
                  </a:cubicBezTo>
                  <a:cubicBezTo>
                    <a:pt x="3844" y="62"/>
                    <a:pt x="3703" y="0"/>
                    <a:pt x="3551" y="0"/>
                  </a:cubicBezTo>
                  <a:close/>
                  <a:moveTo>
                    <a:pt x="75" y="8103"/>
                  </a:moveTo>
                  <a:lnTo>
                    <a:pt x="75" y="8103"/>
                  </a:lnTo>
                  <a:cubicBezTo>
                    <a:pt x="77" y="8106"/>
                    <a:pt x="80" y="8108"/>
                    <a:pt x="82" y="8111"/>
                  </a:cubicBezTo>
                  <a:lnTo>
                    <a:pt x="82" y="8111"/>
                  </a:lnTo>
                  <a:cubicBezTo>
                    <a:pt x="80" y="8108"/>
                    <a:pt x="77" y="8105"/>
                    <a:pt x="75" y="8103"/>
                  </a:cubicBezTo>
                  <a:close/>
                  <a:moveTo>
                    <a:pt x="82" y="8111"/>
                  </a:moveTo>
                  <a:cubicBezTo>
                    <a:pt x="83" y="8112"/>
                    <a:pt x="84" y="8113"/>
                    <a:pt x="85" y="8114"/>
                  </a:cubicBezTo>
                  <a:cubicBezTo>
                    <a:pt x="84" y="8113"/>
                    <a:pt x="83" y="8112"/>
                    <a:pt x="82" y="811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7"/>
            <p:cNvSpPr/>
            <p:nvPr/>
          </p:nvSpPr>
          <p:spPr>
            <a:xfrm>
              <a:off x="5411183" y="890156"/>
              <a:ext cx="1425715" cy="2917212"/>
            </a:xfrm>
            <a:custGeom>
              <a:avLst/>
              <a:gdLst/>
              <a:ahLst/>
              <a:cxnLst/>
              <a:rect l="l" t="t" r="r" b="b"/>
              <a:pathLst>
                <a:path w="3965" h="8113" extrusionOk="0">
                  <a:moveTo>
                    <a:pt x="3227" y="0"/>
                  </a:moveTo>
                  <a:cubicBezTo>
                    <a:pt x="3143" y="0"/>
                    <a:pt x="3063" y="17"/>
                    <a:pt x="2993" y="53"/>
                  </a:cubicBezTo>
                  <a:cubicBezTo>
                    <a:pt x="2841" y="119"/>
                    <a:pt x="2721" y="253"/>
                    <a:pt x="2677" y="421"/>
                  </a:cubicBezTo>
                  <a:lnTo>
                    <a:pt x="2588" y="754"/>
                  </a:lnTo>
                  <a:lnTo>
                    <a:pt x="2291" y="1904"/>
                  </a:lnTo>
                  <a:lnTo>
                    <a:pt x="2100" y="2627"/>
                  </a:lnTo>
                  <a:lnTo>
                    <a:pt x="1940" y="3235"/>
                  </a:lnTo>
                  <a:lnTo>
                    <a:pt x="1750" y="3958"/>
                  </a:lnTo>
                  <a:lnTo>
                    <a:pt x="924" y="7101"/>
                  </a:lnTo>
                  <a:lnTo>
                    <a:pt x="271" y="7101"/>
                  </a:lnTo>
                  <a:cubicBezTo>
                    <a:pt x="213" y="7101"/>
                    <a:pt x="156" y="7123"/>
                    <a:pt x="111" y="7154"/>
                  </a:cubicBezTo>
                  <a:cubicBezTo>
                    <a:pt x="45" y="7203"/>
                    <a:pt x="5" y="7283"/>
                    <a:pt x="5" y="7371"/>
                  </a:cubicBezTo>
                  <a:lnTo>
                    <a:pt x="0" y="7492"/>
                  </a:lnTo>
                  <a:lnTo>
                    <a:pt x="0" y="7918"/>
                  </a:lnTo>
                  <a:cubicBezTo>
                    <a:pt x="0" y="7936"/>
                    <a:pt x="5" y="7953"/>
                    <a:pt x="10" y="7967"/>
                  </a:cubicBezTo>
                  <a:cubicBezTo>
                    <a:pt x="19" y="8020"/>
                    <a:pt x="41" y="8064"/>
                    <a:pt x="76" y="8100"/>
                  </a:cubicBezTo>
                  <a:cubicBezTo>
                    <a:pt x="80" y="8104"/>
                    <a:pt x="85" y="8109"/>
                    <a:pt x="90" y="8113"/>
                  </a:cubicBezTo>
                  <a:cubicBezTo>
                    <a:pt x="54" y="8078"/>
                    <a:pt x="31" y="8033"/>
                    <a:pt x="19" y="7980"/>
                  </a:cubicBezTo>
                  <a:cubicBezTo>
                    <a:pt x="19" y="7963"/>
                    <a:pt x="14" y="7944"/>
                    <a:pt x="14" y="7926"/>
                  </a:cubicBezTo>
                  <a:lnTo>
                    <a:pt x="14" y="7505"/>
                  </a:lnTo>
                  <a:lnTo>
                    <a:pt x="14" y="7385"/>
                  </a:lnTo>
                  <a:cubicBezTo>
                    <a:pt x="14" y="7297"/>
                    <a:pt x="58" y="7217"/>
                    <a:pt x="125" y="7168"/>
                  </a:cubicBezTo>
                  <a:cubicBezTo>
                    <a:pt x="170" y="7137"/>
                    <a:pt x="227" y="7115"/>
                    <a:pt x="285" y="7115"/>
                  </a:cubicBezTo>
                  <a:lnTo>
                    <a:pt x="937" y="7115"/>
                  </a:lnTo>
                  <a:lnTo>
                    <a:pt x="1762" y="3972"/>
                  </a:lnTo>
                  <a:lnTo>
                    <a:pt x="1954" y="3249"/>
                  </a:lnTo>
                  <a:lnTo>
                    <a:pt x="2114" y="2637"/>
                  </a:lnTo>
                  <a:lnTo>
                    <a:pt x="2300" y="1912"/>
                  </a:lnTo>
                  <a:lnTo>
                    <a:pt x="2602" y="767"/>
                  </a:lnTo>
                  <a:lnTo>
                    <a:pt x="2690" y="435"/>
                  </a:lnTo>
                  <a:cubicBezTo>
                    <a:pt x="2735" y="266"/>
                    <a:pt x="2854" y="133"/>
                    <a:pt x="3005" y="62"/>
                  </a:cubicBezTo>
                  <a:cubicBezTo>
                    <a:pt x="3077" y="31"/>
                    <a:pt x="3157" y="13"/>
                    <a:pt x="3241" y="13"/>
                  </a:cubicBezTo>
                  <a:lnTo>
                    <a:pt x="3569" y="13"/>
                  </a:lnTo>
                  <a:cubicBezTo>
                    <a:pt x="3720" y="13"/>
                    <a:pt x="3862" y="75"/>
                    <a:pt x="3964" y="173"/>
                  </a:cubicBezTo>
                  <a:cubicBezTo>
                    <a:pt x="3960" y="168"/>
                    <a:pt x="3956" y="164"/>
                    <a:pt x="3951" y="160"/>
                  </a:cubicBezTo>
                  <a:cubicBezTo>
                    <a:pt x="3849" y="62"/>
                    <a:pt x="3706"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7"/>
            <p:cNvSpPr/>
            <p:nvPr/>
          </p:nvSpPr>
          <p:spPr>
            <a:xfrm>
              <a:off x="5416217" y="894471"/>
              <a:ext cx="1425355" cy="2917931"/>
            </a:xfrm>
            <a:custGeom>
              <a:avLst/>
              <a:gdLst/>
              <a:ahLst/>
              <a:cxnLst/>
              <a:rect l="l" t="t" r="r" b="b"/>
              <a:pathLst>
                <a:path w="3964" h="8115" extrusionOk="0">
                  <a:moveTo>
                    <a:pt x="3227" y="1"/>
                  </a:moveTo>
                  <a:cubicBezTo>
                    <a:pt x="3143" y="1"/>
                    <a:pt x="3063" y="19"/>
                    <a:pt x="2991" y="50"/>
                  </a:cubicBezTo>
                  <a:cubicBezTo>
                    <a:pt x="2840" y="121"/>
                    <a:pt x="2721" y="254"/>
                    <a:pt x="2676" y="423"/>
                  </a:cubicBezTo>
                  <a:lnTo>
                    <a:pt x="2588" y="755"/>
                  </a:lnTo>
                  <a:lnTo>
                    <a:pt x="2286" y="1900"/>
                  </a:lnTo>
                  <a:lnTo>
                    <a:pt x="2100" y="2625"/>
                  </a:lnTo>
                  <a:lnTo>
                    <a:pt x="1940" y="3237"/>
                  </a:lnTo>
                  <a:lnTo>
                    <a:pt x="1748" y="3960"/>
                  </a:lnTo>
                  <a:lnTo>
                    <a:pt x="923" y="7103"/>
                  </a:lnTo>
                  <a:lnTo>
                    <a:pt x="271" y="7103"/>
                  </a:lnTo>
                  <a:cubicBezTo>
                    <a:pt x="213" y="7103"/>
                    <a:pt x="156" y="7125"/>
                    <a:pt x="111" y="7156"/>
                  </a:cubicBezTo>
                  <a:cubicBezTo>
                    <a:pt x="44" y="7205"/>
                    <a:pt x="0" y="7285"/>
                    <a:pt x="0" y="7373"/>
                  </a:cubicBezTo>
                  <a:lnTo>
                    <a:pt x="0" y="7493"/>
                  </a:lnTo>
                  <a:lnTo>
                    <a:pt x="0" y="7914"/>
                  </a:lnTo>
                  <a:cubicBezTo>
                    <a:pt x="0" y="7932"/>
                    <a:pt x="5" y="7951"/>
                    <a:pt x="5" y="7968"/>
                  </a:cubicBezTo>
                  <a:cubicBezTo>
                    <a:pt x="17" y="8021"/>
                    <a:pt x="40" y="8066"/>
                    <a:pt x="76" y="8101"/>
                  </a:cubicBezTo>
                  <a:cubicBezTo>
                    <a:pt x="77" y="8101"/>
                    <a:pt x="77" y="8102"/>
                    <a:pt x="78" y="8103"/>
                  </a:cubicBezTo>
                  <a:lnTo>
                    <a:pt x="78" y="8103"/>
                  </a:lnTo>
                  <a:cubicBezTo>
                    <a:pt x="48" y="8068"/>
                    <a:pt x="26" y="8025"/>
                    <a:pt x="17" y="7981"/>
                  </a:cubicBezTo>
                  <a:cubicBezTo>
                    <a:pt x="17" y="7963"/>
                    <a:pt x="13" y="7945"/>
                    <a:pt x="13" y="7928"/>
                  </a:cubicBezTo>
                  <a:lnTo>
                    <a:pt x="13" y="7502"/>
                  </a:lnTo>
                  <a:lnTo>
                    <a:pt x="13" y="7382"/>
                  </a:lnTo>
                  <a:cubicBezTo>
                    <a:pt x="13" y="7293"/>
                    <a:pt x="58" y="7218"/>
                    <a:pt x="124" y="7169"/>
                  </a:cubicBezTo>
                  <a:cubicBezTo>
                    <a:pt x="169" y="7134"/>
                    <a:pt x="226" y="7115"/>
                    <a:pt x="284" y="7115"/>
                  </a:cubicBezTo>
                  <a:lnTo>
                    <a:pt x="688" y="7115"/>
                  </a:lnTo>
                  <a:lnTo>
                    <a:pt x="937" y="7111"/>
                  </a:lnTo>
                  <a:lnTo>
                    <a:pt x="1762" y="3973"/>
                  </a:lnTo>
                  <a:lnTo>
                    <a:pt x="1953" y="3246"/>
                  </a:lnTo>
                  <a:lnTo>
                    <a:pt x="2113" y="2637"/>
                  </a:lnTo>
                  <a:lnTo>
                    <a:pt x="2299" y="1914"/>
                  </a:lnTo>
                  <a:lnTo>
                    <a:pt x="2600" y="769"/>
                  </a:lnTo>
                  <a:lnTo>
                    <a:pt x="2690" y="431"/>
                  </a:lnTo>
                  <a:cubicBezTo>
                    <a:pt x="2734" y="267"/>
                    <a:pt x="2854" y="134"/>
                    <a:pt x="3005" y="63"/>
                  </a:cubicBezTo>
                  <a:cubicBezTo>
                    <a:pt x="3076" y="32"/>
                    <a:pt x="3155" y="15"/>
                    <a:pt x="3240" y="15"/>
                  </a:cubicBezTo>
                  <a:lnTo>
                    <a:pt x="3569" y="15"/>
                  </a:lnTo>
                  <a:cubicBezTo>
                    <a:pt x="3719" y="15"/>
                    <a:pt x="3862" y="72"/>
                    <a:pt x="3964" y="175"/>
                  </a:cubicBezTo>
                  <a:cubicBezTo>
                    <a:pt x="3959" y="169"/>
                    <a:pt x="3954" y="165"/>
                    <a:pt x="3950" y="161"/>
                  </a:cubicBezTo>
                  <a:cubicBezTo>
                    <a:pt x="3848" y="63"/>
                    <a:pt x="3706" y="1"/>
                    <a:pt x="3555" y="1"/>
                  </a:cubicBezTo>
                  <a:close/>
                  <a:moveTo>
                    <a:pt x="78" y="8103"/>
                  </a:moveTo>
                  <a:lnTo>
                    <a:pt x="78" y="8103"/>
                  </a:lnTo>
                  <a:cubicBezTo>
                    <a:pt x="81" y="8106"/>
                    <a:pt x="83" y="8109"/>
                    <a:pt x="86" y="8112"/>
                  </a:cubicBezTo>
                  <a:lnTo>
                    <a:pt x="86" y="8112"/>
                  </a:lnTo>
                  <a:cubicBezTo>
                    <a:pt x="83" y="8109"/>
                    <a:pt x="81" y="8106"/>
                    <a:pt x="78" y="8103"/>
                  </a:cubicBezTo>
                  <a:close/>
                  <a:moveTo>
                    <a:pt x="86" y="8112"/>
                  </a:moveTo>
                  <a:cubicBezTo>
                    <a:pt x="87" y="8113"/>
                    <a:pt x="88" y="8114"/>
                    <a:pt x="89" y="8115"/>
                  </a:cubicBezTo>
                  <a:cubicBezTo>
                    <a:pt x="88" y="8114"/>
                    <a:pt x="87" y="8113"/>
                    <a:pt x="86" y="8112"/>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7"/>
            <p:cNvSpPr/>
            <p:nvPr/>
          </p:nvSpPr>
          <p:spPr>
            <a:xfrm>
              <a:off x="5420891" y="899505"/>
              <a:ext cx="1425355" cy="2917571"/>
            </a:xfrm>
            <a:custGeom>
              <a:avLst/>
              <a:gdLst/>
              <a:ahLst/>
              <a:cxnLst/>
              <a:rect l="l" t="t" r="r" b="b"/>
              <a:pathLst>
                <a:path w="3964" h="8114" extrusionOk="0">
                  <a:moveTo>
                    <a:pt x="3227" y="1"/>
                  </a:moveTo>
                  <a:cubicBezTo>
                    <a:pt x="3142" y="1"/>
                    <a:pt x="3063" y="18"/>
                    <a:pt x="2992" y="49"/>
                  </a:cubicBezTo>
                  <a:cubicBezTo>
                    <a:pt x="2841" y="120"/>
                    <a:pt x="2721" y="253"/>
                    <a:pt x="2677" y="417"/>
                  </a:cubicBezTo>
                  <a:lnTo>
                    <a:pt x="2587" y="755"/>
                  </a:lnTo>
                  <a:lnTo>
                    <a:pt x="2286" y="1900"/>
                  </a:lnTo>
                  <a:lnTo>
                    <a:pt x="2100" y="2623"/>
                  </a:lnTo>
                  <a:lnTo>
                    <a:pt x="1940" y="3232"/>
                  </a:lnTo>
                  <a:lnTo>
                    <a:pt x="1749" y="3959"/>
                  </a:lnTo>
                  <a:lnTo>
                    <a:pt x="924" y="7097"/>
                  </a:lnTo>
                  <a:lnTo>
                    <a:pt x="675" y="7101"/>
                  </a:lnTo>
                  <a:lnTo>
                    <a:pt x="271" y="7101"/>
                  </a:lnTo>
                  <a:cubicBezTo>
                    <a:pt x="213" y="7101"/>
                    <a:pt x="156" y="7120"/>
                    <a:pt x="111" y="7155"/>
                  </a:cubicBezTo>
                  <a:cubicBezTo>
                    <a:pt x="45" y="7204"/>
                    <a:pt x="0" y="7279"/>
                    <a:pt x="0" y="7368"/>
                  </a:cubicBezTo>
                  <a:lnTo>
                    <a:pt x="0" y="7488"/>
                  </a:lnTo>
                  <a:lnTo>
                    <a:pt x="0" y="7914"/>
                  </a:lnTo>
                  <a:cubicBezTo>
                    <a:pt x="0" y="7931"/>
                    <a:pt x="4" y="7949"/>
                    <a:pt x="4" y="7967"/>
                  </a:cubicBezTo>
                  <a:cubicBezTo>
                    <a:pt x="13" y="8014"/>
                    <a:pt x="38" y="8060"/>
                    <a:pt x="71" y="8095"/>
                  </a:cubicBezTo>
                  <a:lnTo>
                    <a:pt x="71" y="8095"/>
                  </a:lnTo>
                  <a:cubicBezTo>
                    <a:pt x="46" y="8060"/>
                    <a:pt x="25" y="8022"/>
                    <a:pt x="18" y="7980"/>
                  </a:cubicBezTo>
                  <a:cubicBezTo>
                    <a:pt x="14" y="7963"/>
                    <a:pt x="14" y="7945"/>
                    <a:pt x="14" y="7927"/>
                  </a:cubicBezTo>
                  <a:lnTo>
                    <a:pt x="14" y="7501"/>
                  </a:lnTo>
                  <a:lnTo>
                    <a:pt x="14" y="7382"/>
                  </a:lnTo>
                  <a:cubicBezTo>
                    <a:pt x="14" y="7292"/>
                    <a:pt x="58" y="7218"/>
                    <a:pt x="125" y="7169"/>
                  </a:cubicBezTo>
                  <a:cubicBezTo>
                    <a:pt x="169" y="7132"/>
                    <a:pt x="227" y="7115"/>
                    <a:pt x="284" y="7115"/>
                  </a:cubicBezTo>
                  <a:lnTo>
                    <a:pt x="688" y="7115"/>
                  </a:lnTo>
                  <a:lnTo>
                    <a:pt x="936" y="7111"/>
                  </a:lnTo>
                  <a:lnTo>
                    <a:pt x="1762" y="3969"/>
                  </a:lnTo>
                  <a:lnTo>
                    <a:pt x="1948" y="3244"/>
                  </a:lnTo>
                  <a:lnTo>
                    <a:pt x="2108" y="2637"/>
                  </a:lnTo>
                  <a:lnTo>
                    <a:pt x="2300" y="1913"/>
                  </a:lnTo>
                  <a:lnTo>
                    <a:pt x="2601" y="763"/>
                  </a:lnTo>
                  <a:lnTo>
                    <a:pt x="2690" y="431"/>
                  </a:lnTo>
                  <a:cubicBezTo>
                    <a:pt x="2734" y="262"/>
                    <a:pt x="2854" y="129"/>
                    <a:pt x="3005" y="63"/>
                  </a:cubicBezTo>
                  <a:cubicBezTo>
                    <a:pt x="3076" y="32"/>
                    <a:pt x="3156" y="9"/>
                    <a:pt x="3240" y="9"/>
                  </a:cubicBezTo>
                  <a:lnTo>
                    <a:pt x="3369" y="9"/>
                  </a:lnTo>
                  <a:lnTo>
                    <a:pt x="3569" y="14"/>
                  </a:lnTo>
                  <a:cubicBezTo>
                    <a:pt x="3720" y="14"/>
                    <a:pt x="3857" y="71"/>
                    <a:pt x="3964" y="173"/>
                  </a:cubicBezTo>
                  <a:cubicBezTo>
                    <a:pt x="3959" y="169"/>
                    <a:pt x="3955" y="165"/>
                    <a:pt x="3951" y="161"/>
                  </a:cubicBezTo>
                  <a:cubicBezTo>
                    <a:pt x="3849" y="58"/>
                    <a:pt x="3706" y="1"/>
                    <a:pt x="3556" y="1"/>
                  </a:cubicBezTo>
                  <a:close/>
                  <a:moveTo>
                    <a:pt x="71" y="8095"/>
                  </a:moveTo>
                  <a:cubicBezTo>
                    <a:pt x="72" y="8098"/>
                    <a:pt x="74" y="8100"/>
                    <a:pt x="76" y="8103"/>
                  </a:cubicBezTo>
                  <a:lnTo>
                    <a:pt x="76" y="8103"/>
                  </a:lnTo>
                  <a:cubicBezTo>
                    <a:pt x="76" y="8102"/>
                    <a:pt x="76" y="8101"/>
                    <a:pt x="76" y="8101"/>
                  </a:cubicBezTo>
                  <a:cubicBezTo>
                    <a:pt x="74" y="8099"/>
                    <a:pt x="72" y="8097"/>
                    <a:pt x="71" y="8095"/>
                  </a:cubicBezTo>
                  <a:close/>
                  <a:moveTo>
                    <a:pt x="76" y="8103"/>
                  </a:moveTo>
                  <a:cubicBezTo>
                    <a:pt x="77" y="8106"/>
                    <a:pt x="81" y="8110"/>
                    <a:pt x="84" y="8113"/>
                  </a:cubicBezTo>
                  <a:cubicBezTo>
                    <a:pt x="81" y="8110"/>
                    <a:pt x="79" y="8106"/>
                    <a:pt x="76" y="8103"/>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7"/>
            <p:cNvSpPr/>
            <p:nvPr/>
          </p:nvSpPr>
          <p:spPr>
            <a:xfrm>
              <a:off x="5425566" y="902741"/>
              <a:ext cx="1423917" cy="2917571"/>
            </a:xfrm>
            <a:custGeom>
              <a:avLst/>
              <a:gdLst/>
              <a:ahLst/>
              <a:cxnLst/>
              <a:rect l="l" t="t" r="r" b="b"/>
              <a:pathLst>
                <a:path w="3960" h="8114" extrusionOk="0">
                  <a:moveTo>
                    <a:pt x="3227" y="0"/>
                  </a:moveTo>
                  <a:cubicBezTo>
                    <a:pt x="3143" y="0"/>
                    <a:pt x="3063" y="23"/>
                    <a:pt x="2992" y="54"/>
                  </a:cubicBezTo>
                  <a:cubicBezTo>
                    <a:pt x="2841" y="120"/>
                    <a:pt x="2721" y="253"/>
                    <a:pt x="2677" y="422"/>
                  </a:cubicBezTo>
                  <a:lnTo>
                    <a:pt x="2588" y="754"/>
                  </a:lnTo>
                  <a:lnTo>
                    <a:pt x="2287" y="1904"/>
                  </a:lnTo>
                  <a:lnTo>
                    <a:pt x="2095" y="2628"/>
                  </a:lnTo>
                  <a:lnTo>
                    <a:pt x="1935" y="3235"/>
                  </a:lnTo>
                  <a:lnTo>
                    <a:pt x="1749" y="3960"/>
                  </a:lnTo>
                  <a:lnTo>
                    <a:pt x="923" y="7102"/>
                  </a:lnTo>
                  <a:lnTo>
                    <a:pt x="675" y="7106"/>
                  </a:lnTo>
                  <a:lnTo>
                    <a:pt x="271" y="7106"/>
                  </a:lnTo>
                  <a:cubicBezTo>
                    <a:pt x="214" y="7106"/>
                    <a:pt x="156" y="7123"/>
                    <a:pt x="112" y="7160"/>
                  </a:cubicBezTo>
                  <a:cubicBezTo>
                    <a:pt x="45" y="7209"/>
                    <a:pt x="1" y="7283"/>
                    <a:pt x="1" y="7373"/>
                  </a:cubicBezTo>
                  <a:lnTo>
                    <a:pt x="1" y="7492"/>
                  </a:lnTo>
                  <a:lnTo>
                    <a:pt x="1" y="7918"/>
                  </a:lnTo>
                  <a:cubicBezTo>
                    <a:pt x="1" y="7936"/>
                    <a:pt x="1" y="7954"/>
                    <a:pt x="5" y="7971"/>
                  </a:cubicBezTo>
                  <a:cubicBezTo>
                    <a:pt x="14" y="8020"/>
                    <a:pt x="40" y="8065"/>
                    <a:pt x="71" y="8104"/>
                  </a:cubicBezTo>
                  <a:cubicBezTo>
                    <a:pt x="77" y="8109"/>
                    <a:pt x="81" y="8114"/>
                    <a:pt x="85" y="8114"/>
                  </a:cubicBezTo>
                  <a:cubicBezTo>
                    <a:pt x="54" y="8078"/>
                    <a:pt x="28" y="8034"/>
                    <a:pt x="18" y="7985"/>
                  </a:cubicBezTo>
                  <a:cubicBezTo>
                    <a:pt x="14" y="7967"/>
                    <a:pt x="14" y="7949"/>
                    <a:pt x="14" y="7932"/>
                  </a:cubicBezTo>
                  <a:lnTo>
                    <a:pt x="14" y="7506"/>
                  </a:lnTo>
                  <a:lnTo>
                    <a:pt x="14" y="7385"/>
                  </a:lnTo>
                  <a:cubicBezTo>
                    <a:pt x="14" y="7297"/>
                    <a:pt x="58" y="7217"/>
                    <a:pt x="124" y="7168"/>
                  </a:cubicBezTo>
                  <a:cubicBezTo>
                    <a:pt x="169" y="7137"/>
                    <a:pt x="227" y="7119"/>
                    <a:pt x="284" y="7119"/>
                  </a:cubicBezTo>
                  <a:lnTo>
                    <a:pt x="684" y="7119"/>
                  </a:lnTo>
                  <a:lnTo>
                    <a:pt x="937" y="7115"/>
                  </a:lnTo>
                  <a:lnTo>
                    <a:pt x="1763" y="3972"/>
                  </a:lnTo>
                  <a:lnTo>
                    <a:pt x="1949" y="3249"/>
                  </a:lnTo>
                  <a:lnTo>
                    <a:pt x="2109" y="2637"/>
                  </a:lnTo>
                  <a:lnTo>
                    <a:pt x="2300" y="1913"/>
                  </a:lnTo>
                  <a:lnTo>
                    <a:pt x="2601" y="768"/>
                  </a:lnTo>
                  <a:lnTo>
                    <a:pt x="2691" y="435"/>
                  </a:lnTo>
                  <a:cubicBezTo>
                    <a:pt x="2734" y="267"/>
                    <a:pt x="2855" y="133"/>
                    <a:pt x="3006" y="66"/>
                  </a:cubicBezTo>
                  <a:cubicBezTo>
                    <a:pt x="3076" y="31"/>
                    <a:pt x="3156" y="13"/>
                    <a:pt x="3240" y="13"/>
                  </a:cubicBezTo>
                  <a:lnTo>
                    <a:pt x="3569" y="13"/>
                  </a:lnTo>
                  <a:cubicBezTo>
                    <a:pt x="3720" y="18"/>
                    <a:pt x="3858" y="76"/>
                    <a:pt x="3959" y="178"/>
                  </a:cubicBezTo>
                  <a:cubicBezTo>
                    <a:pt x="3955" y="173"/>
                    <a:pt x="3955" y="169"/>
                    <a:pt x="3951" y="164"/>
                  </a:cubicBezTo>
                  <a:cubicBezTo>
                    <a:pt x="3844" y="62"/>
                    <a:pt x="3707" y="5"/>
                    <a:pt x="3556" y="5"/>
                  </a:cubicBezTo>
                  <a:lnTo>
                    <a:pt x="3356" y="0"/>
                  </a:ln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5430240" y="907416"/>
              <a:ext cx="1424277" cy="2917571"/>
            </a:xfrm>
            <a:custGeom>
              <a:avLst/>
              <a:gdLst/>
              <a:ahLst/>
              <a:cxnLst/>
              <a:rect l="l" t="t" r="r" b="b"/>
              <a:pathLst>
                <a:path w="3961" h="8114" extrusionOk="0">
                  <a:moveTo>
                    <a:pt x="3896" y="120"/>
                  </a:moveTo>
                  <a:cubicBezTo>
                    <a:pt x="3913" y="134"/>
                    <a:pt x="3930" y="149"/>
                    <a:pt x="3946" y="165"/>
                  </a:cubicBezTo>
                  <a:cubicBezTo>
                    <a:pt x="3950" y="165"/>
                    <a:pt x="3953" y="167"/>
                    <a:pt x="3955" y="169"/>
                  </a:cubicBezTo>
                  <a:lnTo>
                    <a:pt x="3955" y="169"/>
                  </a:lnTo>
                  <a:cubicBezTo>
                    <a:pt x="3937" y="152"/>
                    <a:pt x="3917" y="135"/>
                    <a:pt x="3896" y="120"/>
                  </a:cubicBezTo>
                  <a:close/>
                  <a:moveTo>
                    <a:pt x="3955" y="169"/>
                  </a:moveTo>
                  <a:lnTo>
                    <a:pt x="3955" y="169"/>
                  </a:lnTo>
                  <a:cubicBezTo>
                    <a:pt x="3957" y="171"/>
                    <a:pt x="3959" y="172"/>
                    <a:pt x="3960" y="174"/>
                  </a:cubicBezTo>
                  <a:cubicBezTo>
                    <a:pt x="3959" y="172"/>
                    <a:pt x="3957" y="171"/>
                    <a:pt x="3955" y="169"/>
                  </a:cubicBezTo>
                  <a:close/>
                  <a:moveTo>
                    <a:pt x="3227" y="0"/>
                  </a:moveTo>
                  <a:cubicBezTo>
                    <a:pt x="3143" y="0"/>
                    <a:pt x="3063" y="18"/>
                    <a:pt x="2993" y="53"/>
                  </a:cubicBezTo>
                  <a:cubicBezTo>
                    <a:pt x="2842" y="120"/>
                    <a:pt x="2721" y="254"/>
                    <a:pt x="2678" y="422"/>
                  </a:cubicBezTo>
                  <a:lnTo>
                    <a:pt x="2588" y="755"/>
                  </a:lnTo>
                  <a:lnTo>
                    <a:pt x="2287" y="1900"/>
                  </a:lnTo>
                  <a:lnTo>
                    <a:pt x="2096" y="2624"/>
                  </a:lnTo>
                  <a:lnTo>
                    <a:pt x="1936" y="3236"/>
                  </a:lnTo>
                  <a:lnTo>
                    <a:pt x="1750" y="3959"/>
                  </a:lnTo>
                  <a:lnTo>
                    <a:pt x="924" y="7102"/>
                  </a:lnTo>
                  <a:lnTo>
                    <a:pt x="671" y="7106"/>
                  </a:lnTo>
                  <a:lnTo>
                    <a:pt x="271" y="7106"/>
                  </a:lnTo>
                  <a:cubicBezTo>
                    <a:pt x="214" y="7106"/>
                    <a:pt x="156" y="7124"/>
                    <a:pt x="111" y="7155"/>
                  </a:cubicBezTo>
                  <a:cubicBezTo>
                    <a:pt x="45" y="7204"/>
                    <a:pt x="1" y="7284"/>
                    <a:pt x="1" y="7372"/>
                  </a:cubicBezTo>
                  <a:lnTo>
                    <a:pt x="1" y="7493"/>
                  </a:lnTo>
                  <a:lnTo>
                    <a:pt x="1" y="7919"/>
                  </a:lnTo>
                  <a:cubicBezTo>
                    <a:pt x="1" y="7936"/>
                    <a:pt x="1" y="7954"/>
                    <a:pt x="5" y="7972"/>
                  </a:cubicBezTo>
                  <a:cubicBezTo>
                    <a:pt x="15" y="8021"/>
                    <a:pt x="41" y="8065"/>
                    <a:pt x="72" y="8101"/>
                  </a:cubicBezTo>
                  <a:cubicBezTo>
                    <a:pt x="76" y="8105"/>
                    <a:pt x="81" y="8110"/>
                    <a:pt x="85" y="8114"/>
                  </a:cubicBezTo>
                  <a:cubicBezTo>
                    <a:pt x="50" y="8079"/>
                    <a:pt x="27" y="8034"/>
                    <a:pt x="19" y="7981"/>
                  </a:cubicBezTo>
                  <a:cubicBezTo>
                    <a:pt x="15" y="7968"/>
                    <a:pt x="15" y="7950"/>
                    <a:pt x="15" y="7932"/>
                  </a:cubicBezTo>
                  <a:lnTo>
                    <a:pt x="15" y="7506"/>
                  </a:lnTo>
                  <a:lnTo>
                    <a:pt x="15" y="7386"/>
                  </a:lnTo>
                  <a:cubicBezTo>
                    <a:pt x="15" y="7297"/>
                    <a:pt x="58" y="7217"/>
                    <a:pt x="125" y="7169"/>
                  </a:cubicBezTo>
                  <a:cubicBezTo>
                    <a:pt x="170" y="7137"/>
                    <a:pt x="228" y="7116"/>
                    <a:pt x="285" y="7116"/>
                  </a:cubicBezTo>
                  <a:lnTo>
                    <a:pt x="685" y="7116"/>
                  </a:lnTo>
                  <a:lnTo>
                    <a:pt x="937" y="7110"/>
                  </a:lnTo>
                  <a:lnTo>
                    <a:pt x="1758" y="3968"/>
                  </a:lnTo>
                  <a:lnTo>
                    <a:pt x="1949" y="3245"/>
                  </a:lnTo>
                  <a:lnTo>
                    <a:pt x="2109" y="2636"/>
                  </a:lnTo>
                  <a:lnTo>
                    <a:pt x="2300" y="1913"/>
                  </a:lnTo>
                  <a:lnTo>
                    <a:pt x="2602" y="768"/>
                  </a:lnTo>
                  <a:cubicBezTo>
                    <a:pt x="2602" y="764"/>
                    <a:pt x="2686" y="436"/>
                    <a:pt x="2690" y="431"/>
                  </a:cubicBezTo>
                  <a:cubicBezTo>
                    <a:pt x="2735" y="266"/>
                    <a:pt x="2850" y="133"/>
                    <a:pt x="3001" y="67"/>
                  </a:cubicBezTo>
                  <a:cubicBezTo>
                    <a:pt x="3077" y="32"/>
                    <a:pt x="3157" y="14"/>
                    <a:pt x="3241" y="14"/>
                  </a:cubicBezTo>
                  <a:lnTo>
                    <a:pt x="3569" y="14"/>
                  </a:lnTo>
                  <a:cubicBezTo>
                    <a:pt x="3691" y="14"/>
                    <a:pt x="3803" y="54"/>
                    <a:pt x="3896" y="120"/>
                  </a:cubicBezTo>
                  <a:lnTo>
                    <a:pt x="3896" y="120"/>
                  </a:lnTo>
                  <a:cubicBezTo>
                    <a:pt x="3801" y="46"/>
                    <a:pt x="3683" y="5"/>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5716102" y="872537"/>
              <a:ext cx="1792481" cy="2591799"/>
            </a:xfrm>
            <a:custGeom>
              <a:avLst/>
              <a:gdLst/>
              <a:ahLst/>
              <a:cxnLst/>
              <a:rect l="l" t="t" r="r" b="b"/>
              <a:pathLst>
                <a:path w="4985" h="7208" extrusionOk="0">
                  <a:moveTo>
                    <a:pt x="2326" y="0"/>
                  </a:moveTo>
                  <a:cubicBezTo>
                    <a:pt x="2069" y="0"/>
                    <a:pt x="1842" y="173"/>
                    <a:pt x="1780" y="422"/>
                  </a:cubicBezTo>
                  <a:lnTo>
                    <a:pt x="0" y="7207"/>
                  </a:lnTo>
                  <a:lnTo>
                    <a:pt x="4984" y="7207"/>
                  </a:lnTo>
                  <a:lnTo>
                    <a:pt x="3204" y="422"/>
                  </a:lnTo>
                  <a:cubicBezTo>
                    <a:pt x="3143" y="173"/>
                    <a:pt x="2917"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5393564" y="3425510"/>
              <a:ext cx="2437559" cy="390136"/>
            </a:xfrm>
            <a:custGeom>
              <a:avLst/>
              <a:gdLst/>
              <a:ahLst/>
              <a:cxnLst/>
              <a:rect l="l" t="t" r="r" b="b"/>
              <a:pathLst>
                <a:path w="6779" h="1085" extrusionOk="0">
                  <a:moveTo>
                    <a:pt x="72" y="1"/>
                  </a:moveTo>
                  <a:cubicBezTo>
                    <a:pt x="32" y="1"/>
                    <a:pt x="0" y="33"/>
                    <a:pt x="0" y="72"/>
                  </a:cubicBezTo>
                  <a:lnTo>
                    <a:pt x="0" y="1013"/>
                  </a:lnTo>
                  <a:cubicBezTo>
                    <a:pt x="0" y="1053"/>
                    <a:pt x="32" y="1084"/>
                    <a:pt x="72" y="1084"/>
                  </a:cubicBezTo>
                  <a:lnTo>
                    <a:pt x="6707" y="1084"/>
                  </a:lnTo>
                  <a:cubicBezTo>
                    <a:pt x="6747" y="1084"/>
                    <a:pt x="6778" y="1053"/>
                    <a:pt x="6778" y="1013"/>
                  </a:cubicBezTo>
                  <a:lnTo>
                    <a:pt x="6778" y="72"/>
                  </a:lnTo>
                  <a:cubicBezTo>
                    <a:pt x="6778" y="33"/>
                    <a:pt x="6747" y="1"/>
                    <a:pt x="6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6146873" y="1556806"/>
              <a:ext cx="930940" cy="262488"/>
            </a:xfrm>
            <a:custGeom>
              <a:avLst/>
              <a:gdLst/>
              <a:ahLst/>
              <a:cxnLst/>
              <a:rect l="l" t="t" r="r" b="b"/>
              <a:pathLst>
                <a:path w="2589" h="730" extrusionOk="0">
                  <a:moveTo>
                    <a:pt x="191" y="1"/>
                  </a:moveTo>
                  <a:lnTo>
                    <a:pt x="1" y="729"/>
                  </a:lnTo>
                  <a:lnTo>
                    <a:pt x="2588" y="729"/>
                  </a:lnTo>
                  <a:lnTo>
                    <a:pt x="2397"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6021022" y="2037196"/>
              <a:ext cx="1182642" cy="260690"/>
            </a:xfrm>
            <a:custGeom>
              <a:avLst/>
              <a:gdLst/>
              <a:ahLst/>
              <a:cxnLst/>
              <a:rect l="l" t="t" r="r" b="b"/>
              <a:pathLst>
                <a:path w="3289" h="725" extrusionOk="0">
                  <a:moveTo>
                    <a:pt x="191" y="0"/>
                  </a:moveTo>
                  <a:lnTo>
                    <a:pt x="0" y="725"/>
                  </a:lnTo>
                  <a:lnTo>
                    <a:pt x="3289" y="725"/>
                  </a:lnTo>
                  <a:lnTo>
                    <a:pt x="3098"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6611443" y="2193970"/>
              <a:ext cx="887431" cy="1231895"/>
            </a:xfrm>
            <a:custGeom>
              <a:avLst/>
              <a:gdLst/>
              <a:ahLst/>
              <a:cxnLst/>
              <a:rect l="l" t="t" r="r" b="b"/>
              <a:pathLst>
                <a:path w="2468" h="3426" extrusionOk="0">
                  <a:moveTo>
                    <a:pt x="1572" y="0"/>
                  </a:moveTo>
                  <a:lnTo>
                    <a:pt x="1647" y="289"/>
                  </a:lnTo>
                  <a:lnTo>
                    <a:pt x="1" y="289"/>
                  </a:lnTo>
                  <a:lnTo>
                    <a:pt x="1" y="3426"/>
                  </a:lnTo>
                  <a:lnTo>
                    <a:pt x="2468" y="3426"/>
                  </a:lnTo>
                  <a:lnTo>
                    <a:pt x="15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6611443" y="1818935"/>
              <a:ext cx="523541" cy="218620"/>
            </a:xfrm>
            <a:custGeom>
              <a:avLst/>
              <a:gdLst/>
              <a:ahLst/>
              <a:cxnLst/>
              <a:rect l="l" t="t" r="r" b="b"/>
              <a:pathLst>
                <a:path w="1456" h="608" extrusionOk="0">
                  <a:moveTo>
                    <a:pt x="1" y="0"/>
                  </a:moveTo>
                  <a:lnTo>
                    <a:pt x="1" y="607"/>
                  </a:lnTo>
                  <a:lnTo>
                    <a:pt x="1456" y="607"/>
                  </a:lnTo>
                  <a:lnTo>
                    <a:pt x="12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6611443" y="872537"/>
              <a:ext cx="426456" cy="791419"/>
            </a:xfrm>
            <a:custGeom>
              <a:avLst/>
              <a:gdLst/>
              <a:ahLst/>
              <a:cxnLst/>
              <a:rect l="l" t="t" r="r" b="b"/>
              <a:pathLst>
                <a:path w="1186" h="2201" extrusionOk="0">
                  <a:moveTo>
                    <a:pt x="1" y="0"/>
                  </a:moveTo>
                  <a:lnTo>
                    <a:pt x="1" y="1904"/>
                  </a:lnTo>
                  <a:lnTo>
                    <a:pt x="1105" y="1904"/>
                  </a:lnTo>
                  <a:lnTo>
                    <a:pt x="1185" y="2201"/>
                  </a:lnTo>
                  <a:lnTo>
                    <a:pt x="714" y="422"/>
                  </a:lnTo>
                  <a:cubicBezTo>
                    <a:pt x="653" y="173"/>
                    <a:pt x="42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6611443" y="3425510"/>
              <a:ext cx="1219678" cy="390136"/>
            </a:xfrm>
            <a:custGeom>
              <a:avLst/>
              <a:gdLst/>
              <a:ahLst/>
              <a:cxnLst/>
              <a:rect l="l" t="t" r="r" b="b"/>
              <a:pathLst>
                <a:path w="3392" h="1085" extrusionOk="0">
                  <a:moveTo>
                    <a:pt x="1" y="1"/>
                  </a:moveTo>
                  <a:lnTo>
                    <a:pt x="1" y="1084"/>
                  </a:lnTo>
                  <a:lnTo>
                    <a:pt x="3121" y="1084"/>
                  </a:lnTo>
                  <a:cubicBezTo>
                    <a:pt x="3271" y="1084"/>
                    <a:pt x="3391" y="965"/>
                    <a:pt x="3391" y="814"/>
                  </a:cubicBezTo>
                  <a:lnTo>
                    <a:pt x="3391" y="272"/>
                  </a:lnTo>
                  <a:cubicBezTo>
                    <a:pt x="3391" y="121"/>
                    <a:pt x="3271" y="1"/>
                    <a:pt x="3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6611443" y="1556806"/>
              <a:ext cx="466369" cy="262488"/>
            </a:xfrm>
            <a:custGeom>
              <a:avLst/>
              <a:gdLst/>
              <a:ahLst/>
              <a:cxnLst/>
              <a:rect l="l" t="t" r="r" b="b"/>
              <a:pathLst>
                <a:path w="1297" h="730" extrusionOk="0">
                  <a:moveTo>
                    <a:pt x="1" y="1"/>
                  </a:moveTo>
                  <a:lnTo>
                    <a:pt x="1" y="729"/>
                  </a:lnTo>
                  <a:lnTo>
                    <a:pt x="1296" y="729"/>
                  </a:lnTo>
                  <a:lnTo>
                    <a:pt x="1185" y="298"/>
                  </a:lnTo>
                  <a:lnTo>
                    <a:pt x="1105" y="1"/>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6611443" y="2037196"/>
              <a:ext cx="592220" cy="260690"/>
            </a:xfrm>
            <a:custGeom>
              <a:avLst/>
              <a:gdLst/>
              <a:ahLst/>
              <a:cxnLst/>
              <a:rect l="l" t="t" r="r" b="b"/>
              <a:pathLst>
                <a:path w="1647" h="725" extrusionOk="0">
                  <a:moveTo>
                    <a:pt x="1" y="0"/>
                  </a:moveTo>
                  <a:lnTo>
                    <a:pt x="1" y="725"/>
                  </a:lnTo>
                  <a:lnTo>
                    <a:pt x="1647" y="725"/>
                  </a:lnTo>
                  <a:lnTo>
                    <a:pt x="1572" y="436"/>
                  </a:lnTo>
                  <a:lnTo>
                    <a:pt x="1456" y="0"/>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37"/>
          <p:cNvGrpSpPr/>
          <p:nvPr/>
        </p:nvGrpSpPr>
        <p:grpSpPr>
          <a:xfrm>
            <a:off x="7089520" y="4019798"/>
            <a:ext cx="927735" cy="1123702"/>
            <a:chOff x="5393564" y="872537"/>
            <a:chExt cx="2437559" cy="2952450"/>
          </a:xfrm>
        </p:grpSpPr>
        <p:sp>
          <p:nvSpPr>
            <p:cNvPr id="960" name="Google Shape;960;p37"/>
            <p:cNvSpPr/>
            <p:nvPr/>
          </p:nvSpPr>
          <p:spPr>
            <a:xfrm>
              <a:off x="5393564" y="872537"/>
              <a:ext cx="1425715" cy="2917212"/>
            </a:xfrm>
            <a:custGeom>
              <a:avLst/>
              <a:gdLst/>
              <a:ahLst/>
              <a:cxnLst/>
              <a:rect l="l" t="t" r="r" b="b"/>
              <a:pathLst>
                <a:path w="3965" h="8113" extrusionOk="0">
                  <a:moveTo>
                    <a:pt x="3223" y="0"/>
                  </a:moveTo>
                  <a:cubicBezTo>
                    <a:pt x="2966" y="0"/>
                    <a:pt x="2739" y="173"/>
                    <a:pt x="2677" y="422"/>
                  </a:cubicBezTo>
                  <a:lnTo>
                    <a:pt x="2286" y="1904"/>
                  </a:lnTo>
                  <a:lnTo>
                    <a:pt x="2096" y="2632"/>
                  </a:lnTo>
                  <a:lnTo>
                    <a:pt x="1936" y="3239"/>
                  </a:lnTo>
                  <a:lnTo>
                    <a:pt x="1745" y="3964"/>
                  </a:lnTo>
                  <a:lnTo>
                    <a:pt x="924" y="7101"/>
                  </a:lnTo>
                  <a:lnTo>
                    <a:pt x="272" y="7101"/>
                  </a:lnTo>
                  <a:cubicBezTo>
                    <a:pt x="121" y="7101"/>
                    <a:pt x="0" y="7221"/>
                    <a:pt x="0" y="7372"/>
                  </a:cubicBezTo>
                  <a:lnTo>
                    <a:pt x="0" y="7914"/>
                  </a:lnTo>
                  <a:cubicBezTo>
                    <a:pt x="0" y="7993"/>
                    <a:pt x="37" y="8065"/>
                    <a:pt x="86" y="8113"/>
                  </a:cubicBezTo>
                  <a:cubicBezTo>
                    <a:pt x="54" y="8078"/>
                    <a:pt x="27" y="8029"/>
                    <a:pt x="19" y="7980"/>
                  </a:cubicBezTo>
                  <a:cubicBezTo>
                    <a:pt x="14" y="7963"/>
                    <a:pt x="14" y="7944"/>
                    <a:pt x="14" y="7926"/>
                  </a:cubicBezTo>
                  <a:lnTo>
                    <a:pt x="14" y="7500"/>
                  </a:lnTo>
                  <a:lnTo>
                    <a:pt x="14" y="7381"/>
                  </a:lnTo>
                  <a:cubicBezTo>
                    <a:pt x="14" y="7297"/>
                    <a:pt x="59" y="7217"/>
                    <a:pt x="121" y="7168"/>
                  </a:cubicBezTo>
                  <a:cubicBezTo>
                    <a:pt x="170" y="7133"/>
                    <a:pt x="223" y="7115"/>
                    <a:pt x="285" y="7115"/>
                  </a:cubicBezTo>
                  <a:lnTo>
                    <a:pt x="938" y="7115"/>
                  </a:lnTo>
                  <a:lnTo>
                    <a:pt x="1758" y="3977"/>
                  </a:lnTo>
                  <a:lnTo>
                    <a:pt x="1950" y="3253"/>
                  </a:lnTo>
                  <a:lnTo>
                    <a:pt x="2110" y="2641"/>
                  </a:lnTo>
                  <a:lnTo>
                    <a:pt x="2300" y="1918"/>
                  </a:lnTo>
                  <a:lnTo>
                    <a:pt x="2602" y="768"/>
                  </a:lnTo>
                  <a:lnTo>
                    <a:pt x="2690" y="435"/>
                  </a:lnTo>
                  <a:cubicBezTo>
                    <a:pt x="2735" y="266"/>
                    <a:pt x="2850" y="133"/>
                    <a:pt x="3001" y="62"/>
                  </a:cubicBezTo>
                  <a:cubicBezTo>
                    <a:pt x="3072" y="31"/>
                    <a:pt x="3152" y="9"/>
                    <a:pt x="3237" y="9"/>
                  </a:cubicBezTo>
                  <a:lnTo>
                    <a:pt x="3569" y="9"/>
                  </a:lnTo>
                  <a:cubicBezTo>
                    <a:pt x="3720" y="13"/>
                    <a:pt x="3858" y="70"/>
                    <a:pt x="3964" y="173"/>
                  </a:cubicBezTo>
                  <a:cubicBezTo>
                    <a:pt x="3858" y="62"/>
                    <a:pt x="3712"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398598" y="875414"/>
              <a:ext cx="1423917" cy="2917931"/>
            </a:xfrm>
            <a:custGeom>
              <a:avLst/>
              <a:gdLst/>
              <a:ahLst/>
              <a:cxnLst/>
              <a:rect l="l" t="t" r="r" b="b"/>
              <a:pathLst>
                <a:path w="3960" h="8115" extrusionOk="0">
                  <a:moveTo>
                    <a:pt x="3957" y="176"/>
                  </a:moveTo>
                  <a:lnTo>
                    <a:pt x="3957" y="176"/>
                  </a:lnTo>
                  <a:cubicBezTo>
                    <a:pt x="3958" y="177"/>
                    <a:pt x="3959" y="178"/>
                    <a:pt x="3960" y="179"/>
                  </a:cubicBezTo>
                  <a:cubicBezTo>
                    <a:pt x="3959" y="178"/>
                    <a:pt x="3958" y="177"/>
                    <a:pt x="3957" y="176"/>
                  </a:cubicBezTo>
                  <a:close/>
                  <a:moveTo>
                    <a:pt x="3223" y="1"/>
                  </a:moveTo>
                  <a:cubicBezTo>
                    <a:pt x="3138" y="1"/>
                    <a:pt x="3058" y="23"/>
                    <a:pt x="2987" y="54"/>
                  </a:cubicBezTo>
                  <a:cubicBezTo>
                    <a:pt x="2836" y="125"/>
                    <a:pt x="2721" y="258"/>
                    <a:pt x="2676" y="427"/>
                  </a:cubicBezTo>
                  <a:lnTo>
                    <a:pt x="2588" y="760"/>
                  </a:lnTo>
                  <a:lnTo>
                    <a:pt x="2286" y="1910"/>
                  </a:lnTo>
                  <a:lnTo>
                    <a:pt x="2096" y="2633"/>
                  </a:lnTo>
                  <a:lnTo>
                    <a:pt x="1936" y="3245"/>
                  </a:lnTo>
                  <a:lnTo>
                    <a:pt x="1744" y="3969"/>
                  </a:lnTo>
                  <a:lnTo>
                    <a:pt x="924" y="7107"/>
                  </a:lnTo>
                  <a:lnTo>
                    <a:pt x="271" y="7107"/>
                  </a:lnTo>
                  <a:cubicBezTo>
                    <a:pt x="209" y="7107"/>
                    <a:pt x="156" y="7125"/>
                    <a:pt x="107" y="7160"/>
                  </a:cubicBezTo>
                  <a:cubicBezTo>
                    <a:pt x="45" y="7209"/>
                    <a:pt x="0" y="7289"/>
                    <a:pt x="0" y="7373"/>
                  </a:cubicBezTo>
                  <a:lnTo>
                    <a:pt x="0" y="7492"/>
                  </a:lnTo>
                  <a:lnTo>
                    <a:pt x="0" y="7918"/>
                  </a:lnTo>
                  <a:cubicBezTo>
                    <a:pt x="0" y="7936"/>
                    <a:pt x="0" y="7955"/>
                    <a:pt x="5" y="7972"/>
                  </a:cubicBezTo>
                  <a:cubicBezTo>
                    <a:pt x="13" y="8021"/>
                    <a:pt x="40" y="8070"/>
                    <a:pt x="72" y="8105"/>
                  </a:cubicBezTo>
                  <a:cubicBezTo>
                    <a:pt x="76" y="8110"/>
                    <a:pt x="80" y="8114"/>
                    <a:pt x="84" y="8114"/>
                  </a:cubicBezTo>
                  <a:cubicBezTo>
                    <a:pt x="54" y="8078"/>
                    <a:pt x="27" y="8034"/>
                    <a:pt x="18" y="7985"/>
                  </a:cubicBezTo>
                  <a:cubicBezTo>
                    <a:pt x="13" y="7967"/>
                    <a:pt x="13" y="7950"/>
                    <a:pt x="13" y="7932"/>
                  </a:cubicBezTo>
                  <a:lnTo>
                    <a:pt x="13" y="7506"/>
                  </a:lnTo>
                  <a:lnTo>
                    <a:pt x="13" y="7386"/>
                  </a:lnTo>
                  <a:cubicBezTo>
                    <a:pt x="13" y="7297"/>
                    <a:pt x="58" y="7222"/>
                    <a:pt x="120" y="7173"/>
                  </a:cubicBezTo>
                  <a:cubicBezTo>
                    <a:pt x="164" y="7138"/>
                    <a:pt x="222" y="7119"/>
                    <a:pt x="285" y="7119"/>
                  </a:cubicBezTo>
                  <a:lnTo>
                    <a:pt x="684" y="7119"/>
                  </a:lnTo>
                  <a:lnTo>
                    <a:pt x="937" y="7115"/>
                  </a:lnTo>
                  <a:lnTo>
                    <a:pt x="1758" y="3977"/>
                  </a:lnTo>
                  <a:lnTo>
                    <a:pt x="1949" y="3254"/>
                  </a:lnTo>
                  <a:lnTo>
                    <a:pt x="2108" y="2646"/>
                  </a:lnTo>
                  <a:lnTo>
                    <a:pt x="2299" y="1918"/>
                  </a:lnTo>
                  <a:lnTo>
                    <a:pt x="2602" y="773"/>
                  </a:lnTo>
                  <a:lnTo>
                    <a:pt x="2686" y="435"/>
                  </a:lnTo>
                  <a:cubicBezTo>
                    <a:pt x="2729" y="271"/>
                    <a:pt x="2850" y="134"/>
                    <a:pt x="3001" y="68"/>
                  </a:cubicBezTo>
                  <a:cubicBezTo>
                    <a:pt x="3071" y="32"/>
                    <a:pt x="3151" y="15"/>
                    <a:pt x="3235" y="15"/>
                  </a:cubicBezTo>
                  <a:lnTo>
                    <a:pt x="3564" y="15"/>
                  </a:lnTo>
                  <a:cubicBezTo>
                    <a:pt x="3719" y="15"/>
                    <a:pt x="3855" y="75"/>
                    <a:pt x="3957" y="176"/>
                  </a:cubicBezTo>
                  <a:lnTo>
                    <a:pt x="3957" y="176"/>
                  </a:lnTo>
                  <a:cubicBezTo>
                    <a:pt x="3954" y="172"/>
                    <a:pt x="3954" y="168"/>
                    <a:pt x="3950" y="165"/>
                  </a:cubicBezTo>
                  <a:cubicBezTo>
                    <a:pt x="3844" y="62"/>
                    <a:pt x="3706" y="5"/>
                    <a:pt x="3555"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5403272" y="880448"/>
              <a:ext cx="1423917" cy="2917571"/>
            </a:xfrm>
            <a:custGeom>
              <a:avLst/>
              <a:gdLst/>
              <a:ahLst/>
              <a:cxnLst/>
              <a:rect l="l" t="t" r="r" b="b"/>
              <a:pathLst>
                <a:path w="3960" h="8114" extrusionOk="0">
                  <a:moveTo>
                    <a:pt x="3909" y="130"/>
                  </a:moveTo>
                  <a:cubicBezTo>
                    <a:pt x="3922" y="141"/>
                    <a:pt x="3935" y="153"/>
                    <a:pt x="3947" y="165"/>
                  </a:cubicBezTo>
                  <a:cubicBezTo>
                    <a:pt x="3949" y="165"/>
                    <a:pt x="3952" y="166"/>
                    <a:pt x="3954" y="168"/>
                  </a:cubicBezTo>
                  <a:lnTo>
                    <a:pt x="3954" y="168"/>
                  </a:lnTo>
                  <a:cubicBezTo>
                    <a:pt x="3940" y="155"/>
                    <a:pt x="3925" y="142"/>
                    <a:pt x="3909" y="130"/>
                  </a:cubicBezTo>
                  <a:close/>
                  <a:moveTo>
                    <a:pt x="3954" y="168"/>
                  </a:moveTo>
                  <a:cubicBezTo>
                    <a:pt x="3956" y="170"/>
                    <a:pt x="3958" y="171"/>
                    <a:pt x="3959" y="173"/>
                  </a:cubicBezTo>
                  <a:cubicBezTo>
                    <a:pt x="3958" y="171"/>
                    <a:pt x="3956" y="170"/>
                    <a:pt x="3954" y="168"/>
                  </a:cubicBezTo>
                  <a:close/>
                  <a:moveTo>
                    <a:pt x="3222" y="1"/>
                  </a:moveTo>
                  <a:cubicBezTo>
                    <a:pt x="3138" y="1"/>
                    <a:pt x="3058" y="18"/>
                    <a:pt x="2988" y="54"/>
                  </a:cubicBezTo>
                  <a:cubicBezTo>
                    <a:pt x="2837" y="120"/>
                    <a:pt x="2716" y="257"/>
                    <a:pt x="2673" y="421"/>
                  </a:cubicBezTo>
                  <a:lnTo>
                    <a:pt x="2589" y="759"/>
                  </a:lnTo>
                  <a:lnTo>
                    <a:pt x="2286" y="1904"/>
                  </a:lnTo>
                  <a:lnTo>
                    <a:pt x="2095" y="2632"/>
                  </a:lnTo>
                  <a:lnTo>
                    <a:pt x="1936" y="3240"/>
                  </a:lnTo>
                  <a:lnTo>
                    <a:pt x="1745" y="3963"/>
                  </a:lnTo>
                  <a:lnTo>
                    <a:pt x="924" y="7101"/>
                  </a:lnTo>
                  <a:lnTo>
                    <a:pt x="671" y="7105"/>
                  </a:lnTo>
                  <a:lnTo>
                    <a:pt x="272" y="7105"/>
                  </a:lnTo>
                  <a:cubicBezTo>
                    <a:pt x="209" y="7105"/>
                    <a:pt x="151" y="7124"/>
                    <a:pt x="107" y="7159"/>
                  </a:cubicBezTo>
                  <a:cubicBezTo>
                    <a:pt x="45" y="7208"/>
                    <a:pt x="0" y="7283"/>
                    <a:pt x="0" y="7372"/>
                  </a:cubicBezTo>
                  <a:lnTo>
                    <a:pt x="0" y="7492"/>
                  </a:lnTo>
                  <a:lnTo>
                    <a:pt x="0" y="7918"/>
                  </a:lnTo>
                  <a:cubicBezTo>
                    <a:pt x="0" y="7936"/>
                    <a:pt x="0" y="7953"/>
                    <a:pt x="5" y="7971"/>
                  </a:cubicBezTo>
                  <a:cubicBezTo>
                    <a:pt x="14" y="8020"/>
                    <a:pt x="41" y="8064"/>
                    <a:pt x="71" y="8100"/>
                  </a:cubicBezTo>
                  <a:cubicBezTo>
                    <a:pt x="76" y="8105"/>
                    <a:pt x="80" y="8109"/>
                    <a:pt x="85" y="8113"/>
                  </a:cubicBezTo>
                  <a:cubicBezTo>
                    <a:pt x="49" y="8078"/>
                    <a:pt x="27" y="8033"/>
                    <a:pt x="18" y="7984"/>
                  </a:cubicBezTo>
                  <a:cubicBezTo>
                    <a:pt x="14" y="7967"/>
                    <a:pt x="14" y="7949"/>
                    <a:pt x="14" y="7931"/>
                  </a:cubicBezTo>
                  <a:lnTo>
                    <a:pt x="14" y="7505"/>
                  </a:lnTo>
                  <a:lnTo>
                    <a:pt x="14" y="7386"/>
                  </a:lnTo>
                  <a:cubicBezTo>
                    <a:pt x="14" y="7297"/>
                    <a:pt x="53" y="7217"/>
                    <a:pt x="120" y="7168"/>
                  </a:cubicBezTo>
                  <a:cubicBezTo>
                    <a:pt x="165" y="7137"/>
                    <a:pt x="223" y="7119"/>
                    <a:pt x="284" y="7119"/>
                  </a:cubicBezTo>
                  <a:lnTo>
                    <a:pt x="684" y="7119"/>
                  </a:lnTo>
                  <a:lnTo>
                    <a:pt x="932" y="7115"/>
                  </a:lnTo>
                  <a:lnTo>
                    <a:pt x="1758" y="3977"/>
                  </a:lnTo>
                  <a:lnTo>
                    <a:pt x="1949" y="3254"/>
                  </a:lnTo>
                  <a:lnTo>
                    <a:pt x="2109" y="2641"/>
                  </a:lnTo>
                  <a:lnTo>
                    <a:pt x="2300" y="1918"/>
                  </a:lnTo>
                  <a:lnTo>
                    <a:pt x="2601" y="767"/>
                  </a:lnTo>
                  <a:lnTo>
                    <a:pt x="2685" y="435"/>
                  </a:lnTo>
                  <a:cubicBezTo>
                    <a:pt x="2730" y="267"/>
                    <a:pt x="2849" y="134"/>
                    <a:pt x="3001" y="67"/>
                  </a:cubicBezTo>
                  <a:cubicBezTo>
                    <a:pt x="3072" y="31"/>
                    <a:pt x="3152" y="13"/>
                    <a:pt x="3236" y="13"/>
                  </a:cubicBezTo>
                  <a:lnTo>
                    <a:pt x="3564" y="13"/>
                  </a:lnTo>
                  <a:cubicBezTo>
                    <a:pt x="3692" y="13"/>
                    <a:pt x="3813" y="57"/>
                    <a:pt x="3909" y="130"/>
                  </a:cubicBezTo>
                  <a:lnTo>
                    <a:pt x="3909" y="130"/>
                  </a:lnTo>
                  <a:cubicBezTo>
                    <a:pt x="3812" y="49"/>
                    <a:pt x="3689" y="1"/>
                    <a:pt x="3551"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5407947" y="885122"/>
              <a:ext cx="1424277" cy="2917571"/>
            </a:xfrm>
            <a:custGeom>
              <a:avLst/>
              <a:gdLst/>
              <a:ahLst/>
              <a:cxnLst/>
              <a:rect l="l" t="t" r="r" b="b"/>
              <a:pathLst>
                <a:path w="3961" h="8114" extrusionOk="0">
                  <a:moveTo>
                    <a:pt x="3223" y="0"/>
                  </a:moveTo>
                  <a:cubicBezTo>
                    <a:pt x="3139" y="0"/>
                    <a:pt x="3059" y="18"/>
                    <a:pt x="2988" y="54"/>
                  </a:cubicBezTo>
                  <a:cubicBezTo>
                    <a:pt x="2836" y="121"/>
                    <a:pt x="2717" y="254"/>
                    <a:pt x="2672" y="422"/>
                  </a:cubicBezTo>
                  <a:lnTo>
                    <a:pt x="2588" y="754"/>
                  </a:lnTo>
                  <a:lnTo>
                    <a:pt x="2287" y="1905"/>
                  </a:lnTo>
                  <a:lnTo>
                    <a:pt x="2096" y="2628"/>
                  </a:lnTo>
                  <a:lnTo>
                    <a:pt x="1936" y="3241"/>
                  </a:lnTo>
                  <a:lnTo>
                    <a:pt x="1745" y="3964"/>
                  </a:lnTo>
                  <a:lnTo>
                    <a:pt x="919" y="7102"/>
                  </a:lnTo>
                  <a:lnTo>
                    <a:pt x="671" y="7106"/>
                  </a:lnTo>
                  <a:lnTo>
                    <a:pt x="271" y="7106"/>
                  </a:lnTo>
                  <a:cubicBezTo>
                    <a:pt x="210" y="7106"/>
                    <a:pt x="152" y="7124"/>
                    <a:pt x="107" y="7155"/>
                  </a:cubicBezTo>
                  <a:cubicBezTo>
                    <a:pt x="40" y="7204"/>
                    <a:pt x="1" y="7284"/>
                    <a:pt x="1" y="7373"/>
                  </a:cubicBezTo>
                  <a:lnTo>
                    <a:pt x="1" y="7492"/>
                  </a:lnTo>
                  <a:lnTo>
                    <a:pt x="1" y="7918"/>
                  </a:lnTo>
                  <a:cubicBezTo>
                    <a:pt x="1" y="7936"/>
                    <a:pt x="1" y="7954"/>
                    <a:pt x="5" y="7971"/>
                  </a:cubicBezTo>
                  <a:cubicBezTo>
                    <a:pt x="14" y="8020"/>
                    <a:pt x="36" y="8065"/>
                    <a:pt x="72" y="8100"/>
                  </a:cubicBezTo>
                  <a:cubicBezTo>
                    <a:pt x="73" y="8101"/>
                    <a:pt x="74" y="8102"/>
                    <a:pt x="75" y="8103"/>
                  </a:cubicBezTo>
                  <a:lnTo>
                    <a:pt x="75" y="8103"/>
                  </a:lnTo>
                  <a:cubicBezTo>
                    <a:pt x="45" y="8069"/>
                    <a:pt x="27" y="8029"/>
                    <a:pt x="19" y="7981"/>
                  </a:cubicBezTo>
                  <a:cubicBezTo>
                    <a:pt x="14" y="7967"/>
                    <a:pt x="9" y="7950"/>
                    <a:pt x="9" y="7932"/>
                  </a:cubicBezTo>
                  <a:lnTo>
                    <a:pt x="9" y="7506"/>
                  </a:lnTo>
                  <a:lnTo>
                    <a:pt x="14" y="7385"/>
                  </a:lnTo>
                  <a:cubicBezTo>
                    <a:pt x="14" y="7297"/>
                    <a:pt x="54" y="7217"/>
                    <a:pt x="120" y="7168"/>
                  </a:cubicBezTo>
                  <a:cubicBezTo>
                    <a:pt x="165" y="7137"/>
                    <a:pt x="222" y="7115"/>
                    <a:pt x="280" y="7115"/>
                  </a:cubicBezTo>
                  <a:lnTo>
                    <a:pt x="933" y="7115"/>
                  </a:lnTo>
                  <a:lnTo>
                    <a:pt x="1759" y="3972"/>
                  </a:lnTo>
                  <a:lnTo>
                    <a:pt x="1949" y="3249"/>
                  </a:lnTo>
                  <a:lnTo>
                    <a:pt x="2109" y="2641"/>
                  </a:lnTo>
                  <a:lnTo>
                    <a:pt x="2300" y="1918"/>
                  </a:lnTo>
                  <a:lnTo>
                    <a:pt x="2597" y="768"/>
                  </a:lnTo>
                  <a:lnTo>
                    <a:pt x="2686" y="435"/>
                  </a:lnTo>
                  <a:cubicBezTo>
                    <a:pt x="2730" y="267"/>
                    <a:pt x="2850" y="133"/>
                    <a:pt x="3002" y="67"/>
                  </a:cubicBezTo>
                  <a:cubicBezTo>
                    <a:pt x="3072" y="31"/>
                    <a:pt x="3152" y="14"/>
                    <a:pt x="3236" y="14"/>
                  </a:cubicBezTo>
                  <a:lnTo>
                    <a:pt x="3565" y="14"/>
                  </a:lnTo>
                  <a:cubicBezTo>
                    <a:pt x="3715" y="14"/>
                    <a:pt x="3858" y="76"/>
                    <a:pt x="3960" y="174"/>
                  </a:cubicBezTo>
                  <a:cubicBezTo>
                    <a:pt x="3955" y="169"/>
                    <a:pt x="3951" y="164"/>
                    <a:pt x="3946" y="160"/>
                  </a:cubicBezTo>
                  <a:cubicBezTo>
                    <a:pt x="3844" y="62"/>
                    <a:pt x="3703" y="0"/>
                    <a:pt x="3551" y="0"/>
                  </a:cubicBezTo>
                  <a:close/>
                  <a:moveTo>
                    <a:pt x="75" y="8103"/>
                  </a:moveTo>
                  <a:lnTo>
                    <a:pt x="75" y="8103"/>
                  </a:lnTo>
                  <a:cubicBezTo>
                    <a:pt x="77" y="8106"/>
                    <a:pt x="80" y="8108"/>
                    <a:pt x="82" y="8111"/>
                  </a:cubicBezTo>
                  <a:lnTo>
                    <a:pt x="82" y="8111"/>
                  </a:lnTo>
                  <a:cubicBezTo>
                    <a:pt x="80" y="8108"/>
                    <a:pt x="77" y="8105"/>
                    <a:pt x="75" y="8103"/>
                  </a:cubicBezTo>
                  <a:close/>
                  <a:moveTo>
                    <a:pt x="82" y="8111"/>
                  </a:moveTo>
                  <a:cubicBezTo>
                    <a:pt x="83" y="8112"/>
                    <a:pt x="84" y="8113"/>
                    <a:pt x="85" y="8114"/>
                  </a:cubicBezTo>
                  <a:cubicBezTo>
                    <a:pt x="84" y="8113"/>
                    <a:pt x="83" y="8112"/>
                    <a:pt x="82" y="811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5411183" y="890156"/>
              <a:ext cx="1425715" cy="2917212"/>
            </a:xfrm>
            <a:custGeom>
              <a:avLst/>
              <a:gdLst/>
              <a:ahLst/>
              <a:cxnLst/>
              <a:rect l="l" t="t" r="r" b="b"/>
              <a:pathLst>
                <a:path w="3965" h="8113" extrusionOk="0">
                  <a:moveTo>
                    <a:pt x="3227" y="0"/>
                  </a:moveTo>
                  <a:cubicBezTo>
                    <a:pt x="3143" y="0"/>
                    <a:pt x="3063" y="17"/>
                    <a:pt x="2993" y="53"/>
                  </a:cubicBezTo>
                  <a:cubicBezTo>
                    <a:pt x="2841" y="119"/>
                    <a:pt x="2721" y="253"/>
                    <a:pt x="2677" y="421"/>
                  </a:cubicBezTo>
                  <a:lnTo>
                    <a:pt x="2588" y="754"/>
                  </a:lnTo>
                  <a:lnTo>
                    <a:pt x="2291" y="1904"/>
                  </a:lnTo>
                  <a:lnTo>
                    <a:pt x="2100" y="2627"/>
                  </a:lnTo>
                  <a:lnTo>
                    <a:pt x="1940" y="3235"/>
                  </a:lnTo>
                  <a:lnTo>
                    <a:pt x="1750" y="3958"/>
                  </a:lnTo>
                  <a:lnTo>
                    <a:pt x="924" y="7101"/>
                  </a:lnTo>
                  <a:lnTo>
                    <a:pt x="271" y="7101"/>
                  </a:lnTo>
                  <a:cubicBezTo>
                    <a:pt x="213" y="7101"/>
                    <a:pt x="156" y="7123"/>
                    <a:pt x="111" y="7154"/>
                  </a:cubicBezTo>
                  <a:cubicBezTo>
                    <a:pt x="45" y="7203"/>
                    <a:pt x="5" y="7283"/>
                    <a:pt x="5" y="7371"/>
                  </a:cubicBezTo>
                  <a:lnTo>
                    <a:pt x="0" y="7492"/>
                  </a:lnTo>
                  <a:lnTo>
                    <a:pt x="0" y="7918"/>
                  </a:lnTo>
                  <a:cubicBezTo>
                    <a:pt x="0" y="7936"/>
                    <a:pt x="5" y="7953"/>
                    <a:pt x="10" y="7967"/>
                  </a:cubicBezTo>
                  <a:cubicBezTo>
                    <a:pt x="19" y="8020"/>
                    <a:pt x="41" y="8064"/>
                    <a:pt x="76" y="8100"/>
                  </a:cubicBezTo>
                  <a:cubicBezTo>
                    <a:pt x="80" y="8104"/>
                    <a:pt x="85" y="8109"/>
                    <a:pt x="90" y="8113"/>
                  </a:cubicBezTo>
                  <a:cubicBezTo>
                    <a:pt x="54" y="8078"/>
                    <a:pt x="31" y="8033"/>
                    <a:pt x="19" y="7980"/>
                  </a:cubicBezTo>
                  <a:cubicBezTo>
                    <a:pt x="19" y="7963"/>
                    <a:pt x="14" y="7944"/>
                    <a:pt x="14" y="7926"/>
                  </a:cubicBezTo>
                  <a:lnTo>
                    <a:pt x="14" y="7505"/>
                  </a:lnTo>
                  <a:lnTo>
                    <a:pt x="14" y="7385"/>
                  </a:lnTo>
                  <a:cubicBezTo>
                    <a:pt x="14" y="7297"/>
                    <a:pt x="58" y="7217"/>
                    <a:pt x="125" y="7168"/>
                  </a:cubicBezTo>
                  <a:cubicBezTo>
                    <a:pt x="170" y="7137"/>
                    <a:pt x="227" y="7115"/>
                    <a:pt x="285" y="7115"/>
                  </a:cubicBezTo>
                  <a:lnTo>
                    <a:pt x="937" y="7115"/>
                  </a:lnTo>
                  <a:lnTo>
                    <a:pt x="1762" y="3972"/>
                  </a:lnTo>
                  <a:lnTo>
                    <a:pt x="1954" y="3249"/>
                  </a:lnTo>
                  <a:lnTo>
                    <a:pt x="2114" y="2637"/>
                  </a:lnTo>
                  <a:lnTo>
                    <a:pt x="2300" y="1912"/>
                  </a:lnTo>
                  <a:lnTo>
                    <a:pt x="2602" y="767"/>
                  </a:lnTo>
                  <a:lnTo>
                    <a:pt x="2690" y="435"/>
                  </a:lnTo>
                  <a:cubicBezTo>
                    <a:pt x="2735" y="266"/>
                    <a:pt x="2854" y="133"/>
                    <a:pt x="3005" y="62"/>
                  </a:cubicBezTo>
                  <a:cubicBezTo>
                    <a:pt x="3077" y="31"/>
                    <a:pt x="3157" y="13"/>
                    <a:pt x="3241" y="13"/>
                  </a:cubicBezTo>
                  <a:lnTo>
                    <a:pt x="3569" y="13"/>
                  </a:lnTo>
                  <a:cubicBezTo>
                    <a:pt x="3720" y="13"/>
                    <a:pt x="3862" y="75"/>
                    <a:pt x="3964" y="173"/>
                  </a:cubicBezTo>
                  <a:cubicBezTo>
                    <a:pt x="3960" y="168"/>
                    <a:pt x="3956" y="164"/>
                    <a:pt x="3951" y="160"/>
                  </a:cubicBezTo>
                  <a:cubicBezTo>
                    <a:pt x="3849" y="62"/>
                    <a:pt x="3706"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5416217" y="894471"/>
              <a:ext cx="1425355" cy="2917931"/>
            </a:xfrm>
            <a:custGeom>
              <a:avLst/>
              <a:gdLst/>
              <a:ahLst/>
              <a:cxnLst/>
              <a:rect l="l" t="t" r="r" b="b"/>
              <a:pathLst>
                <a:path w="3964" h="8115" extrusionOk="0">
                  <a:moveTo>
                    <a:pt x="3227" y="1"/>
                  </a:moveTo>
                  <a:cubicBezTo>
                    <a:pt x="3143" y="1"/>
                    <a:pt x="3063" y="19"/>
                    <a:pt x="2991" y="50"/>
                  </a:cubicBezTo>
                  <a:cubicBezTo>
                    <a:pt x="2840" y="121"/>
                    <a:pt x="2721" y="254"/>
                    <a:pt x="2676" y="423"/>
                  </a:cubicBezTo>
                  <a:lnTo>
                    <a:pt x="2588" y="755"/>
                  </a:lnTo>
                  <a:lnTo>
                    <a:pt x="2286" y="1900"/>
                  </a:lnTo>
                  <a:lnTo>
                    <a:pt x="2100" y="2625"/>
                  </a:lnTo>
                  <a:lnTo>
                    <a:pt x="1940" y="3237"/>
                  </a:lnTo>
                  <a:lnTo>
                    <a:pt x="1748" y="3960"/>
                  </a:lnTo>
                  <a:lnTo>
                    <a:pt x="923" y="7103"/>
                  </a:lnTo>
                  <a:lnTo>
                    <a:pt x="271" y="7103"/>
                  </a:lnTo>
                  <a:cubicBezTo>
                    <a:pt x="213" y="7103"/>
                    <a:pt x="156" y="7125"/>
                    <a:pt x="111" y="7156"/>
                  </a:cubicBezTo>
                  <a:cubicBezTo>
                    <a:pt x="44" y="7205"/>
                    <a:pt x="0" y="7285"/>
                    <a:pt x="0" y="7373"/>
                  </a:cubicBezTo>
                  <a:lnTo>
                    <a:pt x="0" y="7493"/>
                  </a:lnTo>
                  <a:lnTo>
                    <a:pt x="0" y="7914"/>
                  </a:lnTo>
                  <a:cubicBezTo>
                    <a:pt x="0" y="7932"/>
                    <a:pt x="5" y="7951"/>
                    <a:pt x="5" y="7968"/>
                  </a:cubicBezTo>
                  <a:cubicBezTo>
                    <a:pt x="17" y="8021"/>
                    <a:pt x="40" y="8066"/>
                    <a:pt x="76" y="8101"/>
                  </a:cubicBezTo>
                  <a:cubicBezTo>
                    <a:pt x="77" y="8101"/>
                    <a:pt x="77" y="8102"/>
                    <a:pt x="78" y="8103"/>
                  </a:cubicBezTo>
                  <a:lnTo>
                    <a:pt x="78" y="8103"/>
                  </a:lnTo>
                  <a:cubicBezTo>
                    <a:pt x="48" y="8068"/>
                    <a:pt x="26" y="8025"/>
                    <a:pt x="17" y="7981"/>
                  </a:cubicBezTo>
                  <a:cubicBezTo>
                    <a:pt x="17" y="7963"/>
                    <a:pt x="13" y="7945"/>
                    <a:pt x="13" y="7928"/>
                  </a:cubicBezTo>
                  <a:lnTo>
                    <a:pt x="13" y="7502"/>
                  </a:lnTo>
                  <a:lnTo>
                    <a:pt x="13" y="7382"/>
                  </a:lnTo>
                  <a:cubicBezTo>
                    <a:pt x="13" y="7293"/>
                    <a:pt x="58" y="7218"/>
                    <a:pt x="124" y="7169"/>
                  </a:cubicBezTo>
                  <a:cubicBezTo>
                    <a:pt x="169" y="7134"/>
                    <a:pt x="226" y="7115"/>
                    <a:pt x="284" y="7115"/>
                  </a:cubicBezTo>
                  <a:lnTo>
                    <a:pt x="688" y="7115"/>
                  </a:lnTo>
                  <a:lnTo>
                    <a:pt x="937" y="7111"/>
                  </a:lnTo>
                  <a:lnTo>
                    <a:pt x="1762" y="3973"/>
                  </a:lnTo>
                  <a:lnTo>
                    <a:pt x="1953" y="3246"/>
                  </a:lnTo>
                  <a:lnTo>
                    <a:pt x="2113" y="2637"/>
                  </a:lnTo>
                  <a:lnTo>
                    <a:pt x="2299" y="1914"/>
                  </a:lnTo>
                  <a:lnTo>
                    <a:pt x="2600" y="769"/>
                  </a:lnTo>
                  <a:lnTo>
                    <a:pt x="2690" y="431"/>
                  </a:lnTo>
                  <a:cubicBezTo>
                    <a:pt x="2734" y="267"/>
                    <a:pt x="2854" y="134"/>
                    <a:pt x="3005" y="63"/>
                  </a:cubicBezTo>
                  <a:cubicBezTo>
                    <a:pt x="3076" y="32"/>
                    <a:pt x="3155" y="15"/>
                    <a:pt x="3240" y="15"/>
                  </a:cubicBezTo>
                  <a:lnTo>
                    <a:pt x="3569" y="15"/>
                  </a:lnTo>
                  <a:cubicBezTo>
                    <a:pt x="3719" y="15"/>
                    <a:pt x="3862" y="72"/>
                    <a:pt x="3964" y="175"/>
                  </a:cubicBezTo>
                  <a:cubicBezTo>
                    <a:pt x="3959" y="169"/>
                    <a:pt x="3954" y="165"/>
                    <a:pt x="3950" y="161"/>
                  </a:cubicBezTo>
                  <a:cubicBezTo>
                    <a:pt x="3848" y="63"/>
                    <a:pt x="3706" y="1"/>
                    <a:pt x="3555" y="1"/>
                  </a:cubicBezTo>
                  <a:close/>
                  <a:moveTo>
                    <a:pt x="78" y="8103"/>
                  </a:moveTo>
                  <a:lnTo>
                    <a:pt x="78" y="8103"/>
                  </a:lnTo>
                  <a:cubicBezTo>
                    <a:pt x="81" y="8106"/>
                    <a:pt x="83" y="8109"/>
                    <a:pt x="86" y="8112"/>
                  </a:cubicBezTo>
                  <a:lnTo>
                    <a:pt x="86" y="8112"/>
                  </a:lnTo>
                  <a:cubicBezTo>
                    <a:pt x="83" y="8109"/>
                    <a:pt x="81" y="8106"/>
                    <a:pt x="78" y="8103"/>
                  </a:cubicBezTo>
                  <a:close/>
                  <a:moveTo>
                    <a:pt x="86" y="8112"/>
                  </a:moveTo>
                  <a:cubicBezTo>
                    <a:pt x="87" y="8113"/>
                    <a:pt x="88" y="8114"/>
                    <a:pt x="89" y="8115"/>
                  </a:cubicBezTo>
                  <a:cubicBezTo>
                    <a:pt x="88" y="8114"/>
                    <a:pt x="87" y="8113"/>
                    <a:pt x="86" y="8112"/>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5420891" y="899505"/>
              <a:ext cx="1425355" cy="2917571"/>
            </a:xfrm>
            <a:custGeom>
              <a:avLst/>
              <a:gdLst/>
              <a:ahLst/>
              <a:cxnLst/>
              <a:rect l="l" t="t" r="r" b="b"/>
              <a:pathLst>
                <a:path w="3964" h="8114" extrusionOk="0">
                  <a:moveTo>
                    <a:pt x="3227" y="1"/>
                  </a:moveTo>
                  <a:cubicBezTo>
                    <a:pt x="3142" y="1"/>
                    <a:pt x="3063" y="18"/>
                    <a:pt x="2992" y="49"/>
                  </a:cubicBezTo>
                  <a:cubicBezTo>
                    <a:pt x="2841" y="120"/>
                    <a:pt x="2721" y="253"/>
                    <a:pt x="2677" y="417"/>
                  </a:cubicBezTo>
                  <a:lnTo>
                    <a:pt x="2587" y="755"/>
                  </a:lnTo>
                  <a:lnTo>
                    <a:pt x="2286" y="1900"/>
                  </a:lnTo>
                  <a:lnTo>
                    <a:pt x="2100" y="2623"/>
                  </a:lnTo>
                  <a:lnTo>
                    <a:pt x="1940" y="3232"/>
                  </a:lnTo>
                  <a:lnTo>
                    <a:pt x="1749" y="3959"/>
                  </a:lnTo>
                  <a:lnTo>
                    <a:pt x="924" y="7097"/>
                  </a:lnTo>
                  <a:lnTo>
                    <a:pt x="675" y="7101"/>
                  </a:lnTo>
                  <a:lnTo>
                    <a:pt x="271" y="7101"/>
                  </a:lnTo>
                  <a:cubicBezTo>
                    <a:pt x="213" y="7101"/>
                    <a:pt x="156" y="7120"/>
                    <a:pt x="111" y="7155"/>
                  </a:cubicBezTo>
                  <a:cubicBezTo>
                    <a:pt x="45" y="7204"/>
                    <a:pt x="0" y="7279"/>
                    <a:pt x="0" y="7368"/>
                  </a:cubicBezTo>
                  <a:lnTo>
                    <a:pt x="0" y="7488"/>
                  </a:lnTo>
                  <a:lnTo>
                    <a:pt x="0" y="7914"/>
                  </a:lnTo>
                  <a:cubicBezTo>
                    <a:pt x="0" y="7931"/>
                    <a:pt x="4" y="7949"/>
                    <a:pt x="4" y="7967"/>
                  </a:cubicBezTo>
                  <a:cubicBezTo>
                    <a:pt x="13" y="8014"/>
                    <a:pt x="38" y="8060"/>
                    <a:pt x="71" y="8095"/>
                  </a:cubicBezTo>
                  <a:lnTo>
                    <a:pt x="71" y="8095"/>
                  </a:lnTo>
                  <a:cubicBezTo>
                    <a:pt x="46" y="8060"/>
                    <a:pt x="25" y="8022"/>
                    <a:pt x="18" y="7980"/>
                  </a:cubicBezTo>
                  <a:cubicBezTo>
                    <a:pt x="14" y="7963"/>
                    <a:pt x="14" y="7945"/>
                    <a:pt x="14" y="7927"/>
                  </a:cubicBezTo>
                  <a:lnTo>
                    <a:pt x="14" y="7501"/>
                  </a:lnTo>
                  <a:lnTo>
                    <a:pt x="14" y="7382"/>
                  </a:lnTo>
                  <a:cubicBezTo>
                    <a:pt x="14" y="7292"/>
                    <a:pt x="58" y="7218"/>
                    <a:pt x="125" y="7169"/>
                  </a:cubicBezTo>
                  <a:cubicBezTo>
                    <a:pt x="169" y="7132"/>
                    <a:pt x="227" y="7115"/>
                    <a:pt x="284" y="7115"/>
                  </a:cubicBezTo>
                  <a:lnTo>
                    <a:pt x="688" y="7115"/>
                  </a:lnTo>
                  <a:lnTo>
                    <a:pt x="936" y="7111"/>
                  </a:lnTo>
                  <a:lnTo>
                    <a:pt x="1762" y="3969"/>
                  </a:lnTo>
                  <a:lnTo>
                    <a:pt x="1948" y="3244"/>
                  </a:lnTo>
                  <a:lnTo>
                    <a:pt x="2108" y="2637"/>
                  </a:lnTo>
                  <a:lnTo>
                    <a:pt x="2300" y="1913"/>
                  </a:lnTo>
                  <a:lnTo>
                    <a:pt x="2601" y="763"/>
                  </a:lnTo>
                  <a:lnTo>
                    <a:pt x="2690" y="431"/>
                  </a:lnTo>
                  <a:cubicBezTo>
                    <a:pt x="2734" y="262"/>
                    <a:pt x="2854" y="129"/>
                    <a:pt x="3005" y="63"/>
                  </a:cubicBezTo>
                  <a:cubicBezTo>
                    <a:pt x="3076" y="32"/>
                    <a:pt x="3156" y="9"/>
                    <a:pt x="3240" y="9"/>
                  </a:cubicBezTo>
                  <a:lnTo>
                    <a:pt x="3369" y="9"/>
                  </a:lnTo>
                  <a:lnTo>
                    <a:pt x="3569" y="14"/>
                  </a:lnTo>
                  <a:cubicBezTo>
                    <a:pt x="3720" y="14"/>
                    <a:pt x="3857" y="71"/>
                    <a:pt x="3964" y="173"/>
                  </a:cubicBezTo>
                  <a:cubicBezTo>
                    <a:pt x="3959" y="169"/>
                    <a:pt x="3955" y="165"/>
                    <a:pt x="3951" y="161"/>
                  </a:cubicBezTo>
                  <a:cubicBezTo>
                    <a:pt x="3849" y="58"/>
                    <a:pt x="3706" y="1"/>
                    <a:pt x="3556" y="1"/>
                  </a:cubicBezTo>
                  <a:close/>
                  <a:moveTo>
                    <a:pt x="71" y="8095"/>
                  </a:moveTo>
                  <a:cubicBezTo>
                    <a:pt x="72" y="8098"/>
                    <a:pt x="74" y="8100"/>
                    <a:pt x="76" y="8103"/>
                  </a:cubicBezTo>
                  <a:lnTo>
                    <a:pt x="76" y="8103"/>
                  </a:lnTo>
                  <a:cubicBezTo>
                    <a:pt x="76" y="8102"/>
                    <a:pt x="76" y="8101"/>
                    <a:pt x="76" y="8101"/>
                  </a:cubicBezTo>
                  <a:cubicBezTo>
                    <a:pt x="74" y="8099"/>
                    <a:pt x="72" y="8097"/>
                    <a:pt x="71" y="8095"/>
                  </a:cubicBezTo>
                  <a:close/>
                  <a:moveTo>
                    <a:pt x="76" y="8103"/>
                  </a:moveTo>
                  <a:cubicBezTo>
                    <a:pt x="77" y="8106"/>
                    <a:pt x="81" y="8110"/>
                    <a:pt x="84" y="8113"/>
                  </a:cubicBezTo>
                  <a:cubicBezTo>
                    <a:pt x="81" y="8110"/>
                    <a:pt x="79" y="8106"/>
                    <a:pt x="76" y="8103"/>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7"/>
            <p:cNvSpPr/>
            <p:nvPr/>
          </p:nvSpPr>
          <p:spPr>
            <a:xfrm>
              <a:off x="5425566" y="902741"/>
              <a:ext cx="1423917" cy="2917571"/>
            </a:xfrm>
            <a:custGeom>
              <a:avLst/>
              <a:gdLst/>
              <a:ahLst/>
              <a:cxnLst/>
              <a:rect l="l" t="t" r="r" b="b"/>
              <a:pathLst>
                <a:path w="3960" h="8114" extrusionOk="0">
                  <a:moveTo>
                    <a:pt x="3227" y="0"/>
                  </a:moveTo>
                  <a:cubicBezTo>
                    <a:pt x="3143" y="0"/>
                    <a:pt x="3063" y="23"/>
                    <a:pt x="2992" y="54"/>
                  </a:cubicBezTo>
                  <a:cubicBezTo>
                    <a:pt x="2841" y="120"/>
                    <a:pt x="2721" y="253"/>
                    <a:pt x="2677" y="422"/>
                  </a:cubicBezTo>
                  <a:lnTo>
                    <a:pt x="2588" y="754"/>
                  </a:lnTo>
                  <a:lnTo>
                    <a:pt x="2287" y="1904"/>
                  </a:lnTo>
                  <a:lnTo>
                    <a:pt x="2095" y="2628"/>
                  </a:lnTo>
                  <a:lnTo>
                    <a:pt x="1935" y="3235"/>
                  </a:lnTo>
                  <a:lnTo>
                    <a:pt x="1749" y="3960"/>
                  </a:lnTo>
                  <a:lnTo>
                    <a:pt x="923" y="7102"/>
                  </a:lnTo>
                  <a:lnTo>
                    <a:pt x="675" y="7106"/>
                  </a:lnTo>
                  <a:lnTo>
                    <a:pt x="271" y="7106"/>
                  </a:lnTo>
                  <a:cubicBezTo>
                    <a:pt x="214" y="7106"/>
                    <a:pt x="156" y="7123"/>
                    <a:pt x="112" y="7160"/>
                  </a:cubicBezTo>
                  <a:cubicBezTo>
                    <a:pt x="45" y="7209"/>
                    <a:pt x="1" y="7283"/>
                    <a:pt x="1" y="7373"/>
                  </a:cubicBezTo>
                  <a:lnTo>
                    <a:pt x="1" y="7492"/>
                  </a:lnTo>
                  <a:lnTo>
                    <a:pt x="1" y="7918"/>
                  </a:lnTo>
                  <a:cubicBezTo>
                    <a:pt x="1" y="7936"/>
                    <a:pt x="1" y="7954"/>
                    <a:pt x="5" y="7971"/>
                  </a:cubicBezTo>
                  <a:cubicBezTo>
                    <a:pt x="14" y="8020"/>
                    <a:pt x="40" y="8065"/>
                    <a:pt x="71" y="8104"/>
                  </a:cubicBezTo>
                  <a:cubicBezTo>
                    <a:pt x="77" y="8109"/>
                    <a:pt x="81" y="8114"/>
                    <a:pt x="85" y="8114"/>
                  </a:cubicBezTo>
                  <a:cubicBezTo>
                    <a:pt x="54" y="8078"/>
                    <a:pt x="28" y="8034"/>
                    <a:pt x="18" y="7985"/>
                  </a:cubicBezTo>
                  <a:cubicBezTo>
                    <a:pt x="14" y="7967"/>
                    <a:pt x="14" y="7949"/>
                    <a:pt x="14" y="7932"/>
                  </a:cubicBezTo>
                  <a:lnTo>
                    <a:pt x="14" y="7506"/>
                  </a:lnTo>
                  <a:lnTo>
                    <a:pt x="14" y="7385"/>
                  </a:lnTo>
                  <a:cubicBezTo>
                    <a:pt x="14" y="7297"/>
                    <a:pt x="58" y="7217"/>
                    <a:pt x="124" y="7168"/>
                  </a:cubicBezTo>
                  <a:cubicBezTo>
                    <a:pt x="169" y="7137"/>
                    <a:pt x="227" y="7119"/>
                    <a:pt x="284" y="7119"/>
                  </a:cubicBezTo>
                  <a:lnTo>
                    <a:pt x="684" y="7119"/>
                  </a:lnTo>
                  <a:lnTo>
                    <a:pt x="937" y="7115"/>
                  </a:lnTo>
                  <a:lnTo>
                    <a:pt x="1763" y="3972"/>
                  </a:lnTo>
                  <a:lnTo>
                    <a:pt x="1949" y="3249"/>
                  </a:lnTo>
                  <a:lnTo>
                    <a:pt x="2109" y="2637"/>
                  </a:lnTo>
                  <a:lnTo>
                    <a:pt x="2300" y="1913"/>
                  </a:lnTo>
                  <a:lnTo>
                    <a:pt x="2601" y="768"/>
                  </a:lnTo>
                  <a:lnTo>
                    <a:pt x="2691" y="435"/>
                  </a:lnTo>
                  <a:cubicBezTo>
                    <a:pt x="2734" y="267"/>
                    <a:pt x="2855" y="133"/>
                    <a:pt x="3006" y="66"/>
                  </a:cubicBezTo>
                  <a:cubicBezTo>
                    <a:pt x="3076" y="31"/>
                    <a:pt x="3156" y="13"/>
                    <a:pt x="3240" y="13"/>
                  </a:cubicBezTo>
                  <a:lnTo>
                    <a:pt x="3569" y="13"/>
                  </a:lnTo>
                  <a:cubicBezTo>
                    <a:pt x="3720" y="18"/>
                    <a:pt x="3858" y="76"/>
                    <a:pt x="3959" y="178"/>
                  </a:cubicBezTo>
                  <a:cubicBezTo>
                    <a:pt x="3955" y="173"/>
                    <a:pt x="3955" y="169"/>
                    <a:pt x="3951" y="164"/>
                  </a:cubicBezTo>
                  <a:cubicBezTo>
                    <a:pt x="3844" y="62"/>
                    <a:pt x="3707" y="5"/>
                    <a:pt x="3556" y="5"/>
                  </a:cubicBezTo>
                  <a:lnTo>
                    <a:pt x="3356" y="0"/>
                  </a:ln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7"/>
            <p:cNvSpPr/>
            <p:nvPr/>
          </p:nvSpPr>
          <p:spPr>
            <a:xfrm>
              <a:off x="5430240" y="907416"/>
              <a:ext cx="1424277" cy="2917571"/>
            </a:xfrm>
            <a:custGeom>
              <a:avLst/>
              <a:gdLst/>
              <a:ahLst/>
              <a:cxnLst/>
              <a:rect l="l" t="t" r="r" b="b"/>
              <a:pathLst>
                <a:path w="3961" h="8114" extrusionOk="0">
                  <a:moveTo>
                    <a:pt x="3896" y="120"/>
                  </a:moveTo>
                  <a:cubicBezTo>
                    <a:pt x="3913" y="134"/>
                    <a:pt x="3930" y="149"/>
                    <a:pt x="3946" y="165"/>
                  </a:cubicBezTo>
                  <a:cubicBezTo>
                    <a:pt x="3950" y="165"/>
                    <a:pt x="3953" y="167"/>
                    <a:pt x="3955" y="169"/>
                  </a:cubicBezTo>
                  <a:lnTo>
                    <a:pt x="3955" y="169"/>
                  </a:lnTo>
                  <a:cubicBezTo>
                    <a:pt x="3937" y="152"/>
                    <a:pt x="3917" y="135"/>
                    <a:pt x="3896" y="120"/>
                  </a:cubicBezTo>
                  <a:close/>
                  <a:moveTo>
                    <a:pt x="3955" y="169"/>
                  </a:moveTo>
                  <a:lnTo>
                    <a:pt x="3955" y="169"/>
                  </a:lnTo>
                  <a:cubicBezTo>
                    <a:pt x="3957" y="171"/>
                    <a:pt x="3959" y="172"/>
                    <a:pt x="3960" y="174"/>
                  </a:cubicBezTo>
                  <a:cubicBezTo>
                    <a:pt x="3959" y="172"/>
                    <a:pt x="3957" y="171"/>
                    <a:pt x="3955" y="169"/>
                  </a:cubicBezTo>
                  <a:close/>
                  <a:moveTo>
                    <a:pt x="3227" y="0"/>
                  </a:moveTo>
                  <a:cubicBezTo>
                    <a:pt x="3143" y="0"/>
                    <a:pt x="3063" y="18"/>
                    <a:pt x="2993" y="53"/>
                  </a:cubicBezTo>
                  <a:cubicBezTo>
                    <a:pt x="2842" y="120"/>
                    <a:pt x="2721" y="254"/>
                    <a:pt x="2678" y="422"/>
                  </a:cubicBezTo>
                  <a:lnTo>
                    <a:pt x="2588" y="755"/>
                  </a:lnTo>
                  <a:lnTo>
                    <a:pt x="2287" y="1900"/>
                  </a:lnTo>
                  <a:lnTo>
                    <a:pt x="2096" y="2624"/>
                  </a:lnTo>
                  <a:lnTo>
                    <a:pt x="1936" y="3236"/>
                  </a:lnTo>
                  <a:lnTo>
                    <a:pt x="1750" y="3959"/>
                  </a:lnTo>
                  <a:lnTo>
                    <a:pt x="924" y="7102"/>
                  </a:lnTo>
                  <a:lnTo>
                    <a:pt x="671" y="7106"/>
                  </a:lnTo>
                  <a:lnTo>
                    <a:pt x="271" y="7106"/>
                  </a:lnTo>
                  <a:cubicBezTo>
                    <a:pt x="214" y="7106"/>
                    <a:pt x="156" y="7124"/>
                    <a:pt x="111" y="7155"/>
                  </a:cubicBezTo>
                  <a:cubicBezTo>
                    <a:pt x="45" y="7204"/>
                    <a:pt x="1" y="7284"/>
                    <a:pt x="1" y="7372"/>
                  </a:cubicBezTo>
                  <a:lnTo>
                    <a:pt x="1" y="7493"/>
                  </a:lnTo>
                  <a:lnTo>
                    <a:pt x="1" y="7919"/>
                  </a:lnTo>
                  <a:cubicBezTo>
                    <a:pt x="1" y="7936"/>
                    <a:pt x="1" y="7954"/>
                    <a:pt x="5" y="7972"/>
                  </a:cubicBezTo>
                  <a:cubicBezTo>
                    <a:pt x="15" y="8021"/>
                    <a:pt x="41" y="8065"/>
                    <a:pt x="72" y="8101"/>
                  </a:cubicBezTo>
                  <a:cubicBezTo>
                    <a:pt x="76" y="8105"/>
                    <a:pt x="81" y="8110"/>
                    <a:pt x="85" y="8114"/>
                  </a:cubicBezTo>
                  <a:cubicBezTo>
                    <a:pt x="50" y="8079"/>
                    <a:pt x="27" y="8034"/>
                    <a:pt x="19" y="7981"/>
                  </a:cubicBezTo>
                  <a:cubicBezTo>
                    <a:pt x="15" y="7968"/>
                    <a:pt x="15" y="7950"/>
                    <a:pt x="15" y="7932"/>
                  </a:cubicBezTo>
                  <a:lnTo>
                    <a:pt x="15" y="7506"/>
                  </a:lnTo>
                  <a:lnTo>
                    <a:pt x="15" y="7386"/>
                  </a:lnTo>
                  <a:cubicBezTo>
                    <a:pt x="15" y="7297"/>
                    <a:pt x="58" y="7217"/>
                    <a:pt x="125" y="7169"/>
                  </a:cubicBezTo>
                  <a:cubicBezTo>
                    <a:pt x="170" y="7137"/>
                    <a:pt x="228" y="7116"/>
                    <a:pt x="285" y="7116"/>
                  </a:cubicBezTo>
                  <a:lnTo>
                    <a:pt x="685" y="7116"/>
                  </a:lnTo>
                  <a:lnTo>
                    <a:pt x="937" y="7110"/>
                  </a:lnTo>
                  <a:lnTo>
                    <a:pt x="1758" y="3968"/>
                  </a:lnTo>
                  <a:lnTo>
                    <a:pt x="1949" y="3245"/>
                  </a:lnTo>
                  <a:lnTo>
                    <a:pt x="2109" y="2636"/>
                  </a:lnTo>
                  <a:lnTo>
                    <a:pt x="2300" y="1913"/>
                  </a:lnTo>
                  <a:lnTo>
                    <a:pt x="2602" y="768"/>
                  </a:lnTo>
                  <a:cubicBezTo>
                    <a:pt x="2602" y="764"/>
                    <a:pt x="2686" y="436"/>
                    <a:pt x="2690" y="431"/>
                  </a:cubicBezTo>
                  <a:cubicBezTo>
                    <a:pt x="2735" y="266"/>
                    <a:pt x="2850" y="133"/>
                    <a:pt x="3001" y="67"/>
                  </a:cubicBezTo>
                  <a:cubicBezTo>
                    <a:pt x="3077" y="32"/>
                    <a:pt x="3157" y="14"/>
                    <a:pt x="3241" y="14"/>
                  </a:cubicBezTo>
                  <a:lnTo>
                    <a:pt x="3569" y="14"/>
                  </a:lnTo>
                  <a:cubicBezTo>
                    <a:pt x="3691" y="14"/>
                    <a:pt x="3803" y="54"/>
                    <a:pt x="3896" y="120"/>
                  </a:cubicBezTo>
                  <a:lnTo>
                    <a:pt x="3896" y="120"/>
                  </a:lnTo>
                  <a:cubicBezTo>
                    <a:pt x="3801" y="46"/>
                    <a:pt x="3683" y="5"/>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7"/>
            <p:cNvSpPr/>
            <p:nvPr/>
          </p:nvSpPr>
          <p:spPr>
            <a:xfrm>
              <a:off x="5716102" y="872537"/>
              <a:ext cx="1792481" cy="2591799"/>
            </a:xfrm>
            <a:custGeom>
              <a:avLst/>
              <a:gdLst/>
              <a:ahLst/>
              <a:cxnLst/>
              <a:rect l="l" t="t" r="r" b="b"/>
              <a:pathLst>
                <a:path w="4985" h="7208" extrusionOk="0">
                  <a:moveTo>
                    <a:pt x="2326" y="0"/>
                  </a:moveTo>
                  <a:cubicBezTo>
                    <a:pt x="2069" y="0"/>
                    <a:pt x="1842" y="173"/>
                    <a:pt x="1780" y="422"/>
                  </a:cubicBezTo>
                  <a:lnTo>
                    <a:pt x="0" y="7207"/>
                  </a:lnTo>
                  <a:lnTo>
                    <a:pt x="4984" y="7207"/>
                  </a:lnTo>
                  <a:lnTo>
                    <a:pt x="3204" y="422"/>
                  </a:lnTo>
                  <a:cubicBezTo>
                    <a:pt x="3143" y="173"/>
                    <a:pt x="2917"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7"/>
            <p:cNvSpPr/>
            <p:nvPr/>
          </p:nvSpPr>
          <p:spPr>
            <a:xfrm>
              <a:off x="5393564" y="3425510"/>
              <a:ext cx="2437559" cy="390136"/>
            </a:xfrm>
            <a:custGeom>
              <a:avLst/>
              <a:gdLst/>
              <a:ahLst/>
              <a:cxnLst/>
              <a:rect l="l" t="t" r="r" b="b"/>
              <a:pathLst>
                <a:path w="6779" h="1085" extrusionOk="0">
                  <a:moveTo>
                    <a:pt x="72" y="1"/>
                  </a:moveTo>
                  <a:cubicBezTo>
                    <a:pt x="32" y="1"/>
                    <a:pt x="0" y="33"/>
                    <a:pt x="0" y="72"/>
                  </a:cubicBezTo>
                  <a:lnTo>
                    <a:pt x="0" y="1013"/>
                  </a:lnTo>
                  <a:cubicBezTo>
                    <a:pt x="0" y="1053"/>
                    <a:pt x="32" y="1084"/>
                    <a:pt x="72" y="1084"/>
                  </a:cubicBezTo>
                  <a:lnTo>
                    <a:pt x="6707" y="1084"/>
                  </a:lnTo>
                  <a:cubicBezTo>
                    <a:pt x="6747" y="1084"/>
                    <a:pt x="6778" y="1053"/>
                    <a:pt x="6778" y="1013"/>
                  </a:cubicBezTo>
                  <a:lnTo>
                    <a:pt x="6778" y="72"/>
                  </a:lnTo>
                  <a:cubicBezTo>
                    <a:pt x="6778" y="33"/>
                    <a:pt x="6747" y="1"/>
                    <a:pt x="6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7"/>
            <p:cNvSpPr/>
            <p:nvPr/>
          </p:nvSpPr>
          <p:spPr>
            <a:xfrm>
              <a:off x="6146873" y="1556806"/>
              <a:ext cx="930940" cy="262488"/>
            </a:xfrm>
            <a:custGeom>
              <a:avLst/>
              <a:gdLst/>
              <a:ahLst/>
              <a:cxnLst/>
              <a:rect l="l" t="t" r="r" b="b"/>
              <a:pathLst>
                <a:path w="2589" h="730" extrusionOk="0">
                  <a:moveTo>
                    <a:pt x="191" y="1"/>
                  </a:moveTo>
                  <a:lnTo>
                    <a:pt x="1" y="729"/>
                  </a:lnTo>
                  <a:lnTo>
                    <a:pt x="2588" y="729"/>
                  </a:lnTo>
                  <a:lnTo>
                    <a:pt x="2397"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7"/>
            <p:cNvSpPr/>
            <p:nvPr/>
          </p:nvSpPr>
          <p:spPr>
            <a:xfrm>
              <a:off x="6021022" y="2037196"/>
              <a:ext cx="1182642" cy="260690"/>
            </a:xfrm>
            <a:custGeom>
              <a:avLst/>
              <a:gdLst/>
              <a:ahLst/>
              <a:cxnLst/>
              <a:rect l="l" t="t" r="r" b="b"/>
              <a:pathLst>
                <a:path w="3289" h="725" extrusionOk="0">
                  <a:moveTo>
                    <a:pt x="191" y="0"/>
                  </a:moveTo>
                  <a:lnTo>
                    <a:pt x="0" y="725"/>
                  </a:lnTo>
                  <a:lnTo>
                    <a:pt x="3289" y="725"/>
                  </a:lnTo>
                  <a:lnTo>
                    <a:pt x="3098"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7"/>
            <p:cNvSpPr/>
            <p:nvPr/>
          </p:nvSpPr>
          <p:spPr>
            <a:xfrm>
              <a:off x="6611443" y="2193970"/>
              <a:ext cx="887431" cy="1231895"/>
            </a:xfrm>
            <a:custGeom>
              <a:avLst/>
              <a:gdLst/>
              <a:ahLst/>
              <a:cxnLst/>
              <a:rect l="l" t="t" r="r" b="b"/>
              <a:pathLst>
                <a:path w="2468" h="3426" extrusionOk="0">
                  <a:moveTo>
                    <a:pt x="1572" y="0"/>
                  </a:moveTo>
                  <a:lnTo>
                    <a:pt x="1647" y="289"/>
                  </a:lnTo>
                  <a:lnTo>
                    <a:pt x="1" y="289"/>
                  </a:lnTo>
                  <a:lnTo>
                    <a:pt x="1" y="3426"/>
                  </a:lnTo>
                  <a:lnTo>
                    <a:pt x="2468" y="3426"/>
                  </a:lnTo>
                  <a:lnTo>
                    <a:pt x="15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7"/>
            <p:cNvSpPr/>
            <p:nvPr/>
          </p:nvSpPr>
          <p:spPr>
            <a:xfrm>
              <a:off x="6611443" y="1818935"/>
              <a:ext cx="523541" cy="218620"/>
            </a:xfrm>
            <a:custGeom>
              <a:avLst/>
              <a:gdLst/>
              <a:ahLst/>
              <a:cxnLst/>
              <a:rect l="l" t="t" r="r" b="b"/>
              <a:pathLst>
                <a:path w="1456" h="608" extrusionOk="0">
                  <a:moveTo>
                    <a:pt x="1" y="0"/>
                  </a:moveTo>
                  <a:lnTo>
                    <a:pt x="1" y="607"/>
                  </a:lnTo>
                  <a:lnTo>
                    <a:pt x="1456" y="607"/>
                  </a:lnTo>
                  <a:lnTo>
                    <a:pt x="12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7"/>
            <p:cNvSpPr/>
            <p:nvPr/>
          </p:nvSpPr>
          <p:spPr>
            <a:xfrm>
              <a:off x="6611443" y="872537"/>
              <a:ext cx="426456" cy="791419"/>
            </a:xfrm>
            <a:custGeom>
              <a:avLst/>
              <a:gdLst/>
              <a:ahLst/>
              <a:cxnLst/>
              <a:rect l="l" t="t" r="r" b="b"/>
              <a:pathLst>
                <a:path w="1186" h="2201" extrusionOk="0">
                  <a:moveTo>
                    <a:pt x="1" y="0"/>
                  </a:moveTo>
                  <a:lnTo>
                    <a:pt x="1" y="1904"/>
                  </a:lnTo>
                  <a:lnTo>
                    <a:pt x="1105" y="1904"/>
                  </a:lnTo>
                  <a:lnTo>
                    <a:pt x="1185" y="2201"/>
                  </a:lnTo>
                  <a:lnTo>
                    <a:pt x="714" y="422"/>
                  </a:lnTo>
                  <a:cubicBezTo>
                    <a:pt x="653" y="173"/>
                    <a:pt x="42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7"/>
            <p:cNvSpPr/>
            <p:nvPr/>
          </p:nvSpPr>
          <p:spPr>
            <a:xfrm>
              <a:off x="6611443" y="3425510"/>
              <a:ext cx="1219678" cy="390136"/>
            </a:xfrm>
            <a:custGeom>
              <a:avLst/>
              <a:gdLst/>
              <a:ahLst/>
              <a:cxnLst/>
              <a:rect l="l" t="t" r="r" b="b"/>
              <a:pathLst>
                <a:path w="3392" h="1085" extrusionOk="0">
                  <a:moveTo>
                    <a:pt x="1" y="1"/>
                  </a:moveTo>
                  <a:lnTo>
                    <a:pt x="1" y="1084"/>
                  </a:lnTo>
                  <a:lnTo>
                    <a:pt x="3121" y="1084"/>
                  </a:lnTo>
                  <a:cubicBezTo>
                    <a:pt x="3271" y="1084"/>
                    <a:pt x="3391" y="965"/>
                    <a:pt x="3391" y="814"/>
                  </a:cubicBezTo>
                  <a:lnTo>
                    <a:pt x="3391" y="272"/>
                  </a:lnTo>
                  <a:cubicBezTo>
                    <a:pt x="3391" y="121"/>
                    <a:pt x="3271" y="1"/>
                    <a:pt x="3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7"/>
            <p:cNvSpPr/>
            <p:nvPr/>
          </p:nvSpPr>
          <p:spPr>
            <a:xfrm>
              <a:off x="6611443" y="1556806"/>
              <a:ext cx="466369" cy="262488"/>
            </a:xfrm>
            <a:custGeom>
              <a:avLst/>
              <a:gdLst/>
              <a:ahLst/>
              <a:cxnLst/>
              <a:rect l="l" t="t" r="r" b="b"/>
              <a:pathLst>
                <a:path w="1297" h="730" extrusionOk="0">
                  <a:moveTo>
                    <a:pt x="1" y="1"/>
                  </a:moveTo>
                  <a:lnTo>
                    <a:pt x="1" y="729"/>
                  </a:lnTo>
                  <a:lnTo>
                    <a:pt x="1296" y="729"/>
                  </a:lnTo>
                  <a:lnTo>
                    <a:pt x="1185" y="298"/>
                  </a:lnTo>
                  <a:lnTo>
                    <a:pt x="1105" y="1"/>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7"/>
            <p:cNvSpPr/>
            <p:nvPr/>
          </p:nvSpPr>
          <p:spPr>
            <a:xfrm>
              <a:off x="6611443" y="2037196"/>
              <a:ext cx="592220" cy="260690"/>
            </a:xfrm>
            <a:custGeom>
              <a:avLst/>
              <a:gdLst/>
              <a:ahLst/>
              <a:cxnLst/>
              <a:rect l="l" t="t" r="r" b="b"/>
              <a:pathLst>
                <a:path w="1647" h="725" extrusionOk="0">
                  <a:moveTo>
                    <a:pt x="1" y="0"/>
                  </a:moveTo>
                  <a:lnTo>
                    <a:pt x="1" y="725"/>
                  </a:lnTo>
                  <a:lnTo>
                    <a:pt x="1647" y="725"/>
                  </a:lnTo>
                  <a:lnTo>
                    <a:pt x="1572" y="436"/>
                  </a:lnTo>
                  <a:lnTo>
                    <a:pt x="1456" y="0"/>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37"/>
          <p:cNvGrpSpPr/>
          <p:nvPr/>
        </p:nvGrpSpPr>
        <p:grpSpPr>
          <a:xfrm>
            <a:off x="694950" y="4019798"/>
            <a:ext cx="927735" cy="1123702"/>
            <a:chOff x="5393564" y="872537"/>
            <a:chExt cx="2437559" cy="2952450"/>
          </a:xfrm>
        </p:grpSpPr>
        <p:sp>
          <p:nvSpPr>
            <p:cNvPr id="980" name="Google Shape;980;p37"/>
            <p:cNvSpPr/>
            <p:nvPr/>
          </p:nvSpPr>
          <p:spPr>
            <a:xfrm>
              <a:off x="5393564" y="872537"/>
              <a:ext cx="1425715" cy="2917212"/>
            </a:xfrm>
            <a:custGeom>
              <a:avLst/>
              <a:gdLst/>
              <a:ahLst/>
              <a:cxnLst/>
              <a:rect l="l" t="t" r="r" b="b"/>
              <a:pathLst>
                <a:path w="3965" h="8113" extrusionOk="0">
                  <a:moveTo>
                    <a:pt x="3223" y="0"/>
                  </a:moveTo>
                  <a:cubicBezTo>
                    <a:pt x="2966" y="0"/>
                    <a:pt x="2739" y="173"/>
                    <a:pt x="2677" y="422"/>
                  </a:cubicBezTo>
                  <a:lnTo>
                    <a:pt x="2286" y="1904"/>
                  </a:lnTo>
                  <a:lnTo>
                    <a:pt x="2096" y="2632"/>
                  </a:lnTo>
                  <a:lnTo>
                    <a:pt x="1936" y="3239"/>
                  </a:lnTo>
                  <a:lnTo>
                    <a:pt x="1745" y="3964"/>
                  </a:lnTo>
                  <a:lnTo>
                    <a:pt x="924" y="7101"/>
                  </a:lnTo>
                  <a:lnTo>
                    <a:pt x="272" y="7101"/>
                  </a:lnTo>
                  <a:cubicBezTo>
                    <a:pt x="121" y="7101"/>
                    <a:pt x="0" y="7221"/>
                    <a:pt x="0" y="7372"/>
                  </a:cubicBezTo>
                  <a:lnTo>
                    <a:pt x="0" y="7914"/>
                  </a:lnTo>
                  <a:cubicBezTo>
                    <a:pt x="0" y="7993"/>
                    <a:pt x="37" y="8065"/>
                    <a:pt x="86" y="8113"/>
                  </a:cubicBezTo>
                  <a:cubicBezTo>
                    <a:pt x="54" y="8078"/>
                    <a:pt x="27" y="8029"/>
                    <a:pt x="19" y="7980"/>
                  </a:cubicBezTo>
                  <a:cubicBezTo>
                    <a:pt x="14" y="7963"/>
                    <a:pt x="14" y="7944"/>
                    <a:pt x="14" y="7926"/>
                  </a:cubicBezTo>
                  <a:lnTo>
                    <a:pt x="14" y="7500"/>
                  </a:lnTo>
                  <a:lnTo>
                    <a:pt x="14" y="7381"/>
                  </a:lnTo>
                  <a:cubicBezTo>
                    <a:pt x="14" y="7297"/>
                    <a:pt x="59" y="7217"/>
                    <a:pt x="121" y="7168"/>
                  </a:cubicBezTo>
                  <a:cubicBezTo>
                    <a:pt x="170" y="7133"/>
                    <a:pt x="223" y="7115"/>
                    <a:pt x="285" y="7115"/>
                  </a:cubicBezTo>
                  <a:lnTo>
                    <a:pt x="938" y="7115"/>
                  </a:lnTo>
                  <a:lnTo>
                    <a:pt x="1758" y="3977"/>
                  </a:lnTo>
                  <a:lnTo>
                    <a:pt x="1950" y="3253"/>
                  </a:lnTo>
                  <a:lnTo>
                    <a:pt x="2110" y="2641"/>
                  </a:lnTo>
                  <a:lnTo>
                    <a:pt x="2300" y="1918"/>
                  </a:lnTo>
                  <a:lnTo>
                    <a:pt x="2602" y="768"/>
                  </a:lnTo>
                  <a:lnTo>
                    <a:pt x="2690" y="435"/>
                  </a:lnTo>
                  <a:cubicBezTo>
                    <a:pt x="2735" y="266"/>
                    <a:pt x="2850" y="133"/>
                    <a:pt x="3001" y="62"/>
                  </a:cubicBezTo>
                  <a:cubicBezTo>
                    <a:pt x="3072" y="31"/>
                    <a:pt x="3152" y="9"/>
                    <a:pt x="3237" y="9"/>
                  </a:cubicBezTo>
                  <a:lnTo>
                    <a:pt x="3569" y="9"/>
                  </a:lnTo>
                  <a:cubicBezTo>
                    <a:pt x="3720" y="13"/>
                    <a:pt x="3858" y="70"/>
                    <a:pt x="3964" y="173"/>
                  </a:cubicBezTo>
                  <a:cubicBezTo>
                    <a:pt x="3858" y="62"/>
                    <a:pt x="3712"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7"/>
            <p:cNvSpPr/>
            <p:nvPr/>
          </p:nvSpPr>
          <p:spPr>
            <a:xfrm>
              <a:off x="5398598" y="875414"/>
              <a:ext cx="1423917" cy="2917931"/>
            </a:xfrm>
            <a:custGeom>
              <a:avLst/>
              <a:gdLst/>
              <a:ahLst/>
              <a:cxnLst/>
              <a:rect l="l" t="t" r="r" b="b"/>
              <a:pathLst>
                <a:path w="3960" h="8115" extrusionOk="0">
                  <a:moveTo>
                    <a:pt x="3957" y="176"/>
                  </a:moveTo>
                  <a:lnTo>
                    <a:pt x="3957" y="176"/>
                  </a:lnTo>
                  <a:cubicBezTo>
                    <a:pt x="3958" y="177"/>
                    <a:pt x="3959" y="178"/>
                    <a:pt x="3960" y="179"/>
                  </a:cubicBezTo>
                  <a:cubicBezTo>
                    <a:pt x="3959" y="178"/>
                    <a:pt x="3958" y="177"/>
                    <a:pt x="3957" y="176"/>
                  </a:cubicBezTo>
                  <a:close/>
                  <a:moveTo>
                    <a:pt x="3223" y="1"/>
                  </a:moveTo>
                  <a:cubicBezTo>
                    <a:pt x="3138" y="1"/>
                    <a:pt x="3058" y="23"/>
                    <a:pt x="2987" y="54"/>
                  </a:cubicBezTo>
                  <a:cubicBezTo>
                    <a:pt x="2836" y="125"/>
                    <a:pt x="2721" y="258"/>
                    <a:pt x="2676" y="427"/>
                  </a:cubicBezTo>
                  <a:lnTo>
                    <a:pt x="2588" y="760"/>
                  </a:lnTo>
                  <a:lnTo>
                    <a:pt x="2286" y="1910"/>
                  </a:lnTo>
                  <a:lnTo>
                    <a:pt x="2096" y="2633"/>
                  </a:lnTo>
                  <a:lnTo>
                    <a:pt x="1936" y="3245"/>
                  </a:lnTo>
                  <a:lnTo>
                    <a:pt x="1744" y="3969"/>
                  </a:lnTo>
                  <a:lnTo>
                    <a:pt x="924" y="7107"/>
                  </a:lnTo>
                  <a:lnTo>
                    <a:pt x="271" y="7107"/>
                  </a:lnTo>
                  <a:cubicBezTo>
                    <a:pt x="209" y="7107"/>
                    <a:pt x="156" y="7125"/>
                    <a:pt x="107" y="7160"/>
                  </a:cubicBezTo>
                  <a:cubicBezTo>
                    <a:pt x="45" y="7209"/>
                    <a:pt x="0" y="7289"/>
                    <a:pt x="0" y="7373"/>
                  </a:cubicBezTo>
                  <a:lnTo>
                    <a:pt x="0" y="7492"/>
                  </a:lnTo>
                  <a:lnTo>
                    <a:pt x="0" y="7918"/>
                  </a:lnTo>
                  <a:cubicBezTo>
                    <a:pt x="0" y="7936"/>
                    <a:pt x="0" y="7955"/>
                    <a:pt x="5" y="7972"/>
                  </a:cubicBezTo>
                  <a:cubicBezTo>
                    <a:pt x="13" y="8021"/>
                    <a:pt x="40" y="8070"/>
                    <a:pt x="72" y="8105"/>
                  </a:cubicBezTo>
                  <a:cubicBezTo>
                    <a:pt x="76" y="8110"/>
                    <a:pt x="80" y="8114"/>
                    <a:pt x="84" y="8114"/>
                  </a:cubicBezTo>
                  <a:cubicBezTo>
                    <a:pt x="54" y="8078"/>
                    <a:pt x="27" y="8034"/>
                    <a:pt x="18" y="7985"/>
                  </a:cubicBezTo>
                  <a:cubicBezTo>
                    <a:pt x="13" y="7967"/>
                    <a:pt x="13" y="7950"/>
                    <a:pt x="13" y="7932"/>
                  </a:cubicBezTo>
                  <a:lnTo>
                    <a:pt x="13" y="7506"/>
                  </a:lnTo>
                  <a:lnTo>
                    <a:pt x="13" y="7386"/>
                  </a:lnTo>
                  <a:cubicBezTo>
                    <a:pt x="13" y="7297"/>
                    <a:pt x="58" y="7222"/>
                    <a:pt x="120" y="7173"/>
                  </a:cubicBezTo>
                  <a:cubicBezTo>
                    <a:pt x="164" y="7138"/>
                    <a:pt x="222" y="7119"/>
                    <a:pt x="285" y="7119"/>
                  </a:cubicBezTo>
                  <a:lnTo>
                    <a:pt x="684" y="7119"/>
                  </a:lnTo>
                  <a:lnTo>
                    <a:pt x="937" y="7115"/>
                  </a:lnTo>
                  <a:lnTo>
                    <a:pt x="1758" y="3977"/>
                  </a:lnTo>
                  <a:lnTo>
                    <a:pt x="1949" y="3254"/>
                  </a:lnTo>
                  <a:lnTo>
                    <a:pt x="2108" y="2646"/>
                  </a:lnTo>
                  <a:lnTo>
                    <a:pt x="2299" y="1918"/>
                  </a:lnTo>
                  <a:lnTo>
                    <a:pt x="2602" y="773"/>
                  </a:lnTo>
                  <a:lnTo>
                    <a:pt x="2686" y="435"/>
                  </a:lnTo>
                  <a:cubicBezTo>
                    <a:pt x="2729" y="271"/>
                    <a:pt x="2850" y="134"/>
                    <a:pt x="3001" y="68"/>
                  </a:cubicBezTo>
                  <a:cubicBezTo>
                    <a:pt x="3071" y="32"/>
                    <a:pt x="3151" y="15"/>
                    <a:pt x="3235" y="15"/>
                  </a:cubicBezTo>
                  <a:lnTo>
                    <a:pt x="3564" y="15"/>
                  </a:lnTo>
                  <a:cubicBezTo>
                    <a:pt x="3719" y="15"/>
                    <a:pt x="3855" y="75"/>
                    <a:pt x="3957" y="176"/>
                  </a:cubicBezTo>
                  <a:lnTo>
                    <a:pt x="3957" y="176"/>
                  </a:lnTo>
                  <a:cubicBezTo>
                    <a:pt x="3954" y="172"/>
                    <a:pt x="3954" y="168"/>
                    <a:pt x="3950" y="165"/>
                  </a:cubicBezTo>
                  <a:cubicBezTo>
                    <a:pt x="3844" y="62"/>
                    <a:pt x="3706" y="5"/>
                    <a:pt x="3555"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7"/>
            <p:cNvSpPr/>
            <p:nvPr/>
          </p:nvSpPr>
          <p:spPr>
            <a:xfrm>
              <a:off x="5403272" y="880448"/>
              <a:ext cx="1423917" cy="2917571"/>
            </a:xfrm>
            <a:custGeom>
              <a:avLst/>
              <a:gdLst/>
              <a:ahLst/>
              <a:cxnLst/>
              <a:rect l="l" t="t" r="r" b="b"/>
              <a:pathLst>
                <a:path w="3960" h="8114" extrusionOk="0">
                  <a:moveTo>
                    <a:pt x="3909" y="130"/>
                  </a:moveTo>
                  <a:cubicBezTo>
                    <a:pt x="3922" y="141"/>
                    <a:pt x="3935" y="153"/>
                    <a:pt x="3947" y="165"/>
                  </a:cubicBezTo>
                  <a:cubicBezTo>
                    <a:pt x="3949" y="165"/>
                    <a:pt x="3952" y="166"/>
                    <a:pt x="3954" y="168"/>
                  </a:cubicBezTo>
                  <a:lnTo>
                    <a:pt x="3954" y="168"/>
                  </a:lnTo>
                  <a:cubicBezTo>
                    <a:pt x="3940" y="155"/>
                    <a:pt x="3925" y="142"/>
                    <a:pt x="3909" y="130"/>
                  </a:cubicBezTo>
                  <a:close/>
                  <a:moveTo>
                    <a:pt x="3954" y="168"/>
                  </a:moveTo>
                  <a:cubicBezTo>
                    <a:pt x="3956" y="170"/>
                    <a:pt x="3958" y="171"/>
                    <a:pt x="3959" y="173"/>
                  </a:cubicBezTo>
                  <a:cubicBezTo>
                    <a:pt x="3958" y="171"/>
                    <a:pt x="3956" y="170"/>
                    <a:pt x="3954" y="168"/>
                  </a:cubicBezTo>
                  <a:close/>
                  <a:moveTo>
                    <a:pt x="3222" y="1"/>
                  </a:moveTo>
                  <a:cubicBezTo>
                    <a:pt x="3138" y="1"/>
                    <a:pt x="3058" y="18"/>
                    <a:pt x="2988" y="54"/>
                  </a:cubicBezTo>
                  <a:cubicBezTo>
                    <a:pt x="2837" y="120"/>
                    <a:pt x="2716" y="257"/>
                    <a:pt x="2673" y="421"/>
                  </a:cubicBezTo>
                  <a:lnTo>
                    <a:pt x="2589" y="759"/>
                  </a:lnTo>
                  <a:lnTo>
                    <a:pt x="2286" y="1904"/>
                  </a:lnTo>
                  <a:lnTo>
                    <a:pt x="2095" y="2632"/>
                  </a:lnTo>
                  <a:lnTo>
                    <a:pt x="1936" y="3240"/>
                  </a:lnTo>
                  <a:lnTo>
                    <a:pt x="1745" y="3963"/>
                  </a:lnTo>
                  <a:lnTo>
                    <a:pt x="924" y="7101"/>
                  </a:lnTo>
                  <a:lnTo>
                    <a:pt x="671" y="7105"/>
                  </a:lnTo>
                  <a:lnTo>
                    <a:pt x="272" y="7105"/>
                  </a:lnTo>
                  <a:cubicBezTo>
                    <a:pt x="209" y="7105"/>
                    <a:pt x="151" y="7124"/>
                    <a:pt x="107" y="7159"/>
                  </a:cubicBezTo>
                  <a:cubicBezTo>
                    <a:pt x="45" y="7208"/>
                    <a:pt x="0" y="7283"/>
                    <a:pt x="0" y="7372"/>
                  </a:cubicBezTo>
                  <a:lnTo>
                    <a:pt x="0" y="7492"/>
                  </a:lnTo>
                  <a:lnTo>
                    <a:pt x="0" y="7918"/>
                  </a:lnTo>
                  <a:cubicBezTo>
                    <a:pt x="0" y="7936"/>
                    <a:pt x="0" y="7953"/>
                    <a:pt x="5" y="7971"/>
                  </a:cubicBezTo>
                  <a:cubicBezTo>
                    <a:pt x="14" y="8020"/>
                    <a:pt x="41" y="8064"/>
                    <a:pt x="71" y="8100"/>
                  </a:cubicBezTo>
                  <a:cubicBezTo>
                    <a:pt x="76" y="8105"/>
                    <a:pt x="80" y="8109"/>
                    <a:pt x="85" y="8113"/>
                  </a:cubicBezTo>
                  <a:cubicBezTo>
                    <a:pt x="49" y="8078"/>
                    <a:pt x="27" y="8033"/>
                    <a:pt x="18" y="7984"/>
                  </a:cubicBezTo>
                  <a:cubicBezTo>
                    <a:pt x="14" y="7967"/>
                    <a:pt x="14" y="7949"/>
                    <a:pt x="14" y="7931"/>
                  </a:cubicBezTo>
                  <a:lnTo>
                    <a:pt x="14" y="7505"/>
                  </a:lnTo>
                  <a:lnTo>
                    <a:pt x="14" y="7386"/>
                  </a:lnTo>
                  <a:cubicBezTo>
                    <a:pt x="14" y="7297"/>
                    <a:pt x="53" y="7217"/>
                    <a:pt x="120" y="7168"/>
                  </a:cubicBezTo>
                  <a:cubicBezTo>
                    <a:pt x="165" y="7137"/>
                    <a:pt x="223" y="7119"/>
                    <a:pt x="284" y="7119"/>
                  </a:cubicBezTo>
                  <a:lnTo>
                    <a:pt x="684" y="7119"/>
                  </a:lnTo>
                  <a:lnTo>
                    <a:pt x="932" y="7115"/>
                  </a:lnTo>
                  <a:lnTo>
                    <a:pt x="1758" y="3977"/>
                  </a:lnTo>
                  <a:lnTo>
                    <a:pt x="1949" y="3254"/>
                  </a:lnTo>
                  <a:lnTo>
                    <a:pt x="2109" y="2641"/>
                  </a:lnTo>
                  <a:lnTo>
                    <a:pt x="2300" y="1918"/>
                  </a:lnTo>
                  <a:lnTo>
                    <a:pt x="2601" y="767"/>
                  </a:lnTo>
                  <a:lnTo>
                    <a:pt x="2685" y="435"/>
                  </a:lnTo>
                  <a:cubicBezTo>
                    <a:pt x="2730" y="267"/>
                    <a:pt x="2849" y="134"/>
                    <a:pt x="3001" y="67"/>
                  </a:cubicBezTo>
                  <a:cubicBezTo>
                    <a:pt x="3072" y="31"/>
                    <a:pt x="3152" y="13"/>
                    <a:pt x="3236" y="13"/>
                  </a:cubicBezTo>
                  <a:lnTo>
                    <a:pt x="3564" y="13"/>
                  </a:lnTo>
                  <a:cubicBezTo>
                    <a:pt x="3692" y="13"/>
                    <a:pt x="3813" y="57"/>
                    <a:pt x="3909" y="130"/>
                  </a:cubicBezTo>
                  <a:lnTo>
                    <a:pt x="3909" y="130"/>
                  </a:lnTo>
                  <a:cubicBezTo>
                    <a:pt x="3812" y="49"/>
                    <a:pt x="3689" y="1"/>
                    <a:pt x="3551"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7"/>
            <p:cNvSpPr/>
            <p:nvPr/>
          </p:nvSpPr>
          <p:spPr>
            <a:xfrm>
              <a:off x="5407947" y="885122"/>
              <a:ext cx="1424277" cy="2917571"/>
            </a:xfrm>
            <a:custGeom>
              <a:avLst/>
              <a:gdLst/>
              <a:ahLst/>
              <a:cxnLst/>
              <a:rect l="l" t="t" r="r" b="b"/>
              <a:pathLst>
                <a:path w="3961" h="8114" extrusionOk="0">
                  <a:moveTo>
                    <a:pt x="3223" y="0"/>
                  </a:moveTo>
                  <a:cubicBezTo>
                    <a:pt x="3139" y="0"/>
                    <a:pt x="3059" y="18"/>
                    <a:pt x="2988" y="54"/>
                  </a:cubicBezTo>
                  <a:cubicBezTo>
                    <a:pt x="2836" y="121"/>
                    <a:pt x="2717" y="254"/>
                    <a:pt x="2672" y="422"/>
                  </a:cubicBezTo>
                  <a:lnTo>
                    <a:pt x="2588" y="754"/>
                  </a:lnTo>
                  <a:lnTo>
                    <a:pt x="2287" y="1905"/>
                  </a:lnTo>
                  <a:lnTo>
                    <a:pt x="2096" y="2628"/>
                  </a:lnTo>
                  <a:lnTo>
                    <a:pt x="1936" y="3241"/>
                  </a:lnTo>
                  <a:lnTo>
                    <a:pt x="1745" y="3964"/>
                  </a:lnTo>
                  <a:lnTo>
                    <a:pt x="919" y="7102"/>
                  </a:lnTo>
                  <a:lnTo>
                    <a:pt x="671" y="7106"/>
                  </a:lnTo>
                  <a:lnTo>
                    <a:pt x="271" y="7106"/>
                  </a:lnTo>
                  <a:cubicBezTo>
                    <a:pt x="210" y="7106"/>
                    <a:pt x="152" y="7124"/>
                    <a:pt x="107" y="7155"/>
                  </a:cubicBezTo>
                  <a:cubicBezTo>
                    <a:pt x="40" y="7204"/>
                    <a:pt x="1" y="7284"/>
                    <a:pt x="1" y="7373"/>
                  </a:cubicBezTo>
                  <a:lnTo>
                    <a:pt x="1" y="7492"/>
                  </a:lnTo>
                  <a:lnTo>
                    <a:pt x="1" y="7918"/>
                  </a:lnTo>
                  <a:cubicBezTo>
                    <a:pt x="1" y="7936"/>
                    <a:pt x="1" y="7954"/>
                    <a:pt x="5" y="7971"/>
                  </a:cubicBezTo>
                  <a:cubicBezTo>
                    <a:pt x="14" y="8020"/>
                    <a:pt x="36" y="8065"/>
                    <a:pt x="72" y="8100"/>
                  </a:cubicBezTo>
                  <a:cubicBezTo>
                    <a:pt x="73" y="8101"/>
                    <a:pt x="74" y="8102"/>
                    <a:pt x="75" y="8103"/>
                  </a:cubicBezTo>
                  <a:lnTo>
                    <a:pt x="75" y="8103"/>
                  </a:lnTo>
                  <a:cubicBezTo>
                    <a:pt x="45" y="8069"/>
                    <a:pt x="27" y="8029"/>
                    <a:pt x="19" y="7981"/>
                  </a:cubicBezTo>
                  <a:cubicBezTo>
                    <a:pt x="14" y="7967"/>
                    <a:pt x="9" y="7950"/>
                    <a:pt x="9" y="7932"/>
                  </a:cubicBezTo>
                  <a:lnTo>
                    <a:pt x="9" y="7506"/>
                  </a:lnTo>
                  <a:lnTo>
                    <a:pt x="14" y="7385"/>
                  </a:lnTo>
                  <a:cubicBezTo>
                    <a:pt x="14" y="7297"/>
                    <a:pt x="54" y="7217"/>
                    <a:pt x="120" y="7168"/>
                  </a:cubicBezTo>
                  <a:cubicBezTo>
                    <a:pt x="165" y="7137"/>
                    <a:pt x="222" y="7115"/>
                    <a:pt x="280" y="7115"/>
                  </a:cubicBezTo>
                  <a:lnTo>
                    <a:pt x="933" y="7115"/>
                  </a:lnTo>
                  <a:lnTo>
                    <a:pt x="1759" y="3972"/>
                  </a:lnTo>
                  <a:lnTo>
                    <a:pt x="1949" y="3249"/>
                  </a:lnTo>
                  <a:lnTo>
                    <a:pt x="2109" y="2641"/>
                  </a:lnTo>
                  <a:lnTo>
                    <a:pt x="2300" y="1918"/>
                  </a:lnTo>
                  <a:lnTo>
                    <a:pt x="2597" y="768"/>
                  </a:lnTo>
                  <a:lnTo>
                    <a:pt x="2686" y="435"/>
                  </a:lnTo>
                  <a:cubicBezTo>
                    <a:pt x="2730" y="267"/>
                    <a:pt x="2850" y="133"/>
                    <a:pt x="3002" y="67"/>
                  </a:cubicBezTo>
                  <a:cubicBezTo>
                    <a:pt x="3072" y="31"/>
                    <a:pt x="3152" y="14"/>
                    <a:pt x="3236" y="14"/>
                  </a:cubicBezTo>
                  <a:lnTo>
                    <a:pt x="3565" y="14"/>
                  </a:lnTo>
                  <a:cubicBezTo>
                    <a:pt x="3715" y="14"/>
                    <a:pt x="3858" y="76"/>
                    <a:pt x="3960" y="174"/>
                  </a:cubicBezTo>
                  <a:cubicBezTo>
                    <a:pt x="3955" y="169"/>
                    <a:pt x="3951" y="164"/>
                    <a:pt x="3946" y="160"/>
                  </a:cubicBezTo>
                  <a:cubicBezTo>
                    <a:pt x="3844" y="62"/>
                    <a:pt x="3703" y="0"/>
                    <a:pt x="3551" y="0"/>
                  </a:cubicBezTo>
                  <a:close/>
                  <a:moveTo>
                    <a:pt x="75" y="8103"/>
                  </a:moveTo>
                  <a:lnTo>
                    <a:pt x="75" y="8103"/>
                  </a:lnTo>
                  <a:cubicBezTo>
                    <a:pt x="77" y="8106"/>
                    <a:pt x="80" y="8108"/>
                    <a:pt x="82" y="8111"/>
                  </a:cubicBezTo>
                  <a:lnTo>
                    <a:pt x="82" y="8111"/>
                  </a:lnTo>
                  <a:cubicBezTo>
                    <a:pt x="80" y="8108"/>
                    <a:pt x="77" y="8105"/>
                    <a:pt x="75" y="8103"/>
                  </a:cubicBezTo>
                  <a:close/>
                  <a:moveTo>
                    <a:pt x="82" y="8111"/>
                  </a:moveTo>
                  <a:cubicBezTo>
                    <a:pt x="83" y="8112"/>
                    <a:pt x="84" y="8113"/>
                    <a:pt x="85" y="8114"/>
                  </a:cubicBezTo>
                  <a:cubicBezTo>
                    <a:pt x="84" y="8113"/>
                    <a:pt x="83" y="8112"/>
                    <a:pt x="82" y="811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7"/>
            <p:cNvSpPr/>
            <p:nvPr/>
          </p:nvSpPr>
          <p:spPr>
            <a:xfrm>
              <a:off x="5411183" y="890156"/>
              <a:ext cx="1425715" cy="2917212"/>
            </a:xfrm>
            <a:custGeom>
              <a:avLst/>
              <a:gdLst/>
              <a:ahLst/>
              <a:cxnLst/>
              <a:rect l="l" t="t" r="r" b="b"/>
              <a:pathLst>
                <a:path w="3965" h="8113" extrusionOk="0">
                  <a:moveTo>
                    <a:pt x="3227" y="0"/>
                  </a:moveTo>
                  <a:cubicBezTo>
                    <a:pt x="3143" y="0"/>
                    <a:pt x="3063" y="17"/>
                    <a:pt x="2993" y="53"/>
                  </a:cubicBezTo>
                  <a:cubicBezTo>
                    <a:pt x="2841" y="119"/>
                    <a:pt x="2721" y="253"/>
                    <a:pt x="2677" y="421"/>
                  </a:cubicBezTo>
                  <a:lnTo>
                    <a:pt x="2588" y="754"/>
                  </a:lnTo>
                  <a:lnTo>
                    <a:pt x="2291" y="1904"/>
                  </a:lnTo>
                  <a:lnTo>
                    <a:pt x="2100" y="2627"/>
                  </a:lnTo>
                  <a:lnTo>
                    <a:pt x="1940" y="3235"/>
                  </a:lnTo>
                  <a:lnTo>
                    <a:pt x="1750" y="3958"/>
                  </a:lnTo>
                  <a:lnTo>
                    <a:pt x="924" y="7101"/>
                  </a:lnTo>
                  <a:lnTo>
                    <a:pt x="271" y="7101"/>
                  </a:lnTo>
                  <a:cubicBezTo>
                    <a:pt x="213" y="7101"/>
                    <a:pt x="156" y="7123"/>
                    <a:pt x="111" y="7154"/>
                  </a:cubicBezTo>
                  <a:cubicBezTo>
                    <a:pt x="45" y="7203"/>
                    <a:pt x="5" y="7283"/>
                    <a:pt x="5" y="7371"/>
                  </a:cubicBezTo>
                  <a:lnTo>
                    <a:pt x="0" y="7492"/>
                  </a:lnTo>
                  <a:lnTo>
                    <a:pt x="0" y="7918"/>
                  </a:lnTo>
                  <a:cubicBezTo>
                    <a:pt x="0" y="7936"/>
                    <a:pt x="5" y="7953"/>
                    <a:pt x="10" y="7967"/>
                  </a:cubicBezTo>
                  <a:cubicBezTo>
                    <a:pt x="19" y="8020"/>
                    <a:pt x="41" y="8064"/>
                    <a:pt x="76" y="8100"/>
                  </a:cubicBezTo>
                  <a:cubicBezTo>
                    <a:pt x="80" y="8104"/>
                    <a:pt x="85" y="8109"/>
                    <a:pt x="90" y="8113"/>
                  </a:cubicBezTo>
                  <a:cubicBezTo>
                    <a:pt x="54" y="8078"/>
                    <a:pt x="31" y="8033"/>
                    <a:pt x="19" y="7980"/>
                  </a:cubicBezTo>
                  <a:cubicBezTo>
                    <a:pt x="19" y="7963"/>
                    <a:pt x="14" y="7944"/>
                    <a:pt x="14" y="7926"/>
                  </a:cubicBezTo>
                  <a:lnTo>
                    <a:pt x="14" y="7505"/>
                  </a:lnTo>
                  <a:lnTo>
                    <a:pt x="14" y="7385"/>
                  </a:lnTo>
                  <a:cubicBezTo>
                    <a:pt x="14" y="7297"/>
                    <a:pt x="58" y="7217"/>
                    <a:pt x="125" y="7168"/>
                  </a:cubicBezTo>
                  <a:cubicBezTo>
                    <a:pt x="170" y="7137"/>
                    <a:pt x="227" y="7115"/>
                    <a:pt x="285" y="7115"/>
                  </a:cubicBezTo>
                  <a:lnTo>
                    <a:pt x="937" y="7115"/>
                  </a:lnTo>
                  <a:lnTo>
                    <a:pt x="1762" y="3972"/>
                  </a:lnTo>
                  <a:lnTo>
                    <a:pt x="1954" y="3249"/>
                  </a:lnTo>
                  <a:lnTo>
                    <a:pt x="2114" y="2637"/>
                  </a:lnTo>
                  <a:lnTo>
                    <a:pt x="2300" y="1912"/>
                  </a:lnTo>
                  <a:lnTo>
                    <a:pt x="2602" y="767"/>
                  </a:lnTo>
                  <a:lnTo>
                    <a:pt x="2690" y="435"/>
                  </a:lnTo>
                  <a:cubicBezTo>
                    <a:pt x="2735" y="266"/>
                    <a:pt x="2854" y="133"/>
                    <a:pt x="3005" y="62"/>
                  </a:cubicBezTo>
                  <a:cubicBezTo>
                    <a:pt x="3077" y="31"/>
                    <a:pt x="3157" y="13"/>
                    <a:pt x="3241" y="13"/>
                  </a:cubicBezTo>
                  <a:lnTo>
                    <a:pt x="3569" y="13"/>
                  </a:lnTo>
                  <a:cubicBezTo>
                    <a:pt x="3720" y="13"/>
                    <a:pt x="3862" y="75"/>
                    <a:pt x="3964" y="173"/>
                  </a:cubicBezTo>
                  <a:cubicBezTo>
                    <a:pt x="3960" y="168"/>
                    <a:pt x="3956" y="164"/>
                    <a:pt x="3951" y="160"/>
                  </a:cubicBezTo>
                  <a:cubicBezTo>
                    <a:pt x="3849" y="62"/>
                    <a:pt x="3706"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7"/>
            <p:cNvSpPr/>
            <p:nvPr/>
          </p:nvSpPr>
          <p:spPr>
            <a:xfrm>
              <a:off x="5416217" y="894471"/>
              <a:ext cx="1425355" cy="2917931"/>
            </a:xfrm>
            <a:custGeom>
              <a:avLst/>
              <a:gdLst/>
              <a:ahLst/>
              <a:cxnLst/>
              <a:rect l="l" t="t" r="r" b="b"/>
              <a:pathLst>
                <a:path w="3964" h="8115" extrusionOk="0">
                  <a:moveTo>
                    <a:pt x="3227" y="1"/>
                  </a:moveTo>
                  <a:cubicBezTo>
                    <a:pt x="3143" y="1"/>
                    <a:pt x="3063" y="19"/>
                    <a:pt x="2991" y="50"/>
                  </a:cubicBezTo>
                  <a:cubicBezTo>
                    <a:pt x="2840" y="121"/>
                    <a:pt x="2721" y="254"/>
                    <a:pt x="2676" y="423"/>
                  </a:cubicBezTo>
                  <a:lnTo>
                    <a:pt x="2588" y="755"/>
                  </a:lnTo>
                  <a:lnTo>
                    <a:pt x="2286" y="1900"/>
                  </a:lnTo>
                  <a:lnTo>
                    <a:pt x="2100" y="2625"/>
                  </a:lnTo>
                  <a:lnTo>
                    <a:pt x="1940" y="3237"/>
                  </a:lnTo>
                  <a:lnTo>
                    <a:pt x="1748" y="3960"/>
                  </a:lnTo>
                  <a:lnTo>
                    <a:pt x="923" y="7103"/>
                  </a:lnTo>
                  <a:lnTo>
                    <a:pt x="271" y="7103"/>
                  </a:lnTo>
                  <a:cubicBezTo>
                    <a:pt x="213" y="7103"/>
                    <a:pt x="156" y="7125"/>
                    <a:pt x="111" y="7156"/>
                  </a:cubicBezTo>
                  <a:cubicBezTo>
                    <a:pt x="44" y="7205"/>
                    <a:pt x="0" y="7285"/>
                    <a:pt x="0" y="7373"/>
                  </a:cubicBezTo>
                  <a:lnTo>
                    <a:pt x="0" y="7493"/>
                  </a:lnTo>
                  <a:lnTo>
                    <a:pt x="0" y="7914"/>
                  </a:lnTo>
                  <a:cubicBezTo>
                    <a:pt x="0" y="7932"/>
                    <a:pt x="5" y="7951"/>
                    <a:pt x="5" y="7968"/>
                  </a:cubicBezTo>
                  <a:cubicBezTo>
                    <a:pt x="17" y="8021"/>
                    <a:pt x="40" y="8066"/>
                    <a:pt x="76" y="8101"/>
                  </a:cubicBezTo>
                  <a:cubicBezTo>
                    <a:pt x="77" y="8101"/>
                    <a:pt x="77" y="8102"/>
                    <a:pt x="78" y="8103"/>
                  </a:cubicBezTo>
                  <a:lnTo>
                    <a:pt x="78" y="8103"/>
                  </a:lnTo>
                  <a:cubicBezTo>
                    <a:pt x="48" y="8068"/>
                    <a:pt x="26" y="8025"/>
                    <a:pt x="17" y="7981"/>
                  </a:cubicBezTo>
                  <a:cubicBezTo>
                    <a:pt x="17" y="7963"/>
                    <a:pt x="13" y="7945"/>
                    <a:pt x="13" y="7928"/>
                  </a:cubicBezTo>
                  <a:lnTo>
                    <a:pt x="13" y="7502"/>
                  </a:lnTo>
                  <a:lnTo>
                    <a:pt x="13" y="7382"/>
                  </a:lnTo>
                  <a:cubicBezTo>
                    <a:pt x="13" y="7293"/>
                    <a:pt x="58" y="7218"/>
                    <a:pt x="124" y="7169"/>
                  </a:cubicBezTo>
                  <a:cubicBezTo>
                    <a:pt x="169" y="7134"/>
                    <a:pt x="226" y="7115"/>
                    <a:pt x="284" y="7115"/>
                  </a:cubicBezTo>
                  <a:lnTo>
                    <a:pt x="688" y="7115"/>
                  </a:lnTo>
                  <a:lnTo>
                    <a:pt x="937" y="7111"/>
                  </a:lnTo>
                  <a:lnTo>
                    <a:pt x="1762" y="3973"/>
                  </a:lnTo>
                  <a:lnTo>
                    <a:pt x="1953" y="3246"/>
                  </a:lnTo>
                  <a:lnTo>
                    <a:pt x="2113" y="2637"/>
                  </a:lnTo>
                  <a:lnTo>
                    <a:pt x="2299" y="1914"/>
                  </a:lnTo>
                  <a:lnTo>
                    <a:pt x="2600" y="769"/>
                  </a:lnTo>
                  <a:lnTo>
                    <a:pt x="2690" y="431"/>
                  </a:lnTo>
                  <a:cubicBezTo>
                    <a:pt x="2734" y="267"/>
                    <a:pt x="2854" y="134"/>
                    <a:pt x="3005" y="63"/>
                  </a:cubicBezTo>
                  <a:cubicBezTo>
                    <a:pt x="3076" y="32"/>
                    <a:pt x="3155" y="15"/>
                    <a:pt x="3240" y="15"/>
                  </a:cubicBezTo>
                  <a:lnTo>
                    <a:pt x="3569" y="15"/>
                  </a:lnTo>
                  <a:cubicBezTo>
                    <a:pt x="3719" y="15"/>
                    <a:pt x="3862" y="72"/>
                    <a:pt x="3964" y="175"/>
                  </a:cubicBezTo>
                  <a:cubicBezTo>
                    <a:pt x="3959" y="169"/>
                    <a:pt x="3954" y="165"/>
                    <a:pt x="3950" y="161"/>
                  </a:cubicBezTo>
                  <a:cubicBezTo>
                    <a:pt x="3848" y="63"/>
                    <a:pt x="3706" y="1"/>
                    <a:pt x="3555" y="1"/>
                  </a:cubicBezTo>
                  <a:close/>
                  <a:moveTo>
                    <a:pt x="78" y="8103"/>
                  </a:moveTo>
                  <a:lnTo>
                    <a:pt x="78" y="8103"/>
                  </a:lnTo>
                  <a:cubicBezTo>
                    <a:pt x="81" y="8106"/>
                    <a:pt x="83" y="8109"/>
                    <a:pt x="86" y="8112"/>
                  </a:cubicBezTo>
                  <a:lnTo>
                    <a:pt x="86" y="8112"/>
                  </a:lnTo>
                  <a:cubicBezTo>
                    <a:pt x="83" y="8109"/>
                    <a:pt x="81" y="8106"/>
                    <a:pt x="78" y="8103"/>
                  </a:cubicBezTo>
                  <a:close/>
                  <a:moveTo>
                    <a:pt x="86" y="8112"/>
                  </a:moveTo>
                  <a:cubicBezTo>
                    <a:pt x="87" y="8113"/>
                    <a:pt x="88" y="8114"/>
                    <a:pt x="89" y="8115"/>
                  </a:cubicBezTo>
                  <a:cubicBezTo>
                    <a:pt x="88" y="8114"/>
                    <a:pt x="87" y="8113"/>
                    <a:pt x="86" y="8112"/>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7"/>
            <p:cNvSpPr/>
            <p:nvPr/>
          </p:nvSpPr>
          <p:spPr>
            <a:xfrm>
              <a:off x="5420891" y="899505"/>
              <a:ext cx="1425355" cy="2917571"/>
            </a:xfrm>
            <a:custGeom>
              <a:avLst/>
              <a:gdLst/>
              <a:ahLst/>
              <a:cxnLst/>
              <a:rect l="l" t="t" r="r" b="b"/>
              <a:pathLst>
                <a:path w="3964" h="8114" extrusionOk="0">
                  <a:moveTo>
                    <a:pt x="3227" y="1"/>
                  </a:moveTo>
                  <a:cubicBezTo>
                    <a:pt x="3142" y="1"/>
                    <a:pt x="3063" y="18"/>
                    <a:pt x="2992" y="49"/>
                  </a:cubicBezTo>
                  <a:cubicBezTo>
                    <a:pt x="2841" y="120"/>
                    <a:pt x="2721" y="253"/>
                    <a:pt x="2677" y="417"/>
                  </a:cubicBezTo>
                  <a:lnTo>
                    <a:pt x="2587" y="755"/>
                  </a:lnTo>
                  <a:lnTo>
                    <a:pt x="2286" y="1900"/>
                  </a:lnTo>
                  <a:lnTo>
                    <a:pt x="2100" y="2623"/>
                  </a:lnTo>
                  <a:lnTo>
                    <a:pt x="1940" y="3232"/>
                  </a:lnTo>
                  <a:lnTo>
                    <a:pt x="1749" y="3959"/>
                  </a:lnTo>
                  <a:lnTo>
                    <a:pt x="924" y="7097"/>
                  </a:lnTo>
                  <a:lnTo>
                    <a:pt x="675" y="7101"/>
                  </a:lnTo>
                  <a:lnTo>
                    <a:pt x="271" y="7101"/>
                  </a:lnTo>
                  <a:cubicBezTo>
                    <a:pt x="213" y="7101"/>
                    <a:pt x="156" y="7120"/>
                    <a:pt x="111" y="7155"/>
                  </a:cubicBezTo>
                  <a:cubicBezTo>
                    <a:pt x="45" y="7204"/>
                    <a:pt x="0" y="7279"/>
                    <a:pt x="0" y="7368"/>
                  </a:cubicBezTo>
                  <a:lnTo>
                    <a:pt x="0" y="7488"/>
                  </a:lnTo>
                  <a:lnTo>
                    <a:pt x="0" y="7914"/>
                  </a:lnTo>
                  <a:cubicBezTo>
                    <a:pt x="0" y="7931"/>
                    <a:pt x="4" y="7949"/>
                    <a:pt x="4" y="7967"/>
                  </a:cubicBezTo>
                  <a:cubicBezTo>
                    <a:pt x="13" y="8014"/>
                    <a:pt x="38" y="8060"/>
                    <a:pt x="71" y="8095"/>
                  </a:cubicBezTo>
                  <a:lnTo>
                    <a:pt x="71" y="8095"/>
                  </a:lnTo>
                  <a:cubicBezTo>
                    <a:pt x="46" y="8060"/>
                    <a:pt x="25" y="8022"/>
                    <a:pt x="18" y="7980"/>
                  </a:cubicBezTo>
                  <a:cubicBezTo>
                    <a:pt x="14" y="7963"/>
                    <a:pt x="14" y="7945"/>
                    <a:pt x="14" y="7927"/>
                  </a:cubicBezTo>
                  <a:lnTo>
                    <a:pt x="14" y="7501"/>
                  </a:lnTo>
                  <a:lnTo>
                    <a:pt x="14" y="7382"/>
                  </a:lnTo>
                  <a:cubicBezTo>
                    <a:pt x="14" y="7292"/>
                    <a:pt x="58" y="7218"/>
                    <a:pt x="125" y="7169"/>
                  </a:cubicBezTo>
                  <a:cubicBezTo>
                    <a:pt x="169" y="7132"/>
                    <a:pt x="227" y="7115"/>
                    <a:pt x="284" y="7115"/>
                  </a:cubicBezTo>
                  <a:lnTo>
                    <a:pt x="688" y="7115"/>
                  </a:lnTo>
                  <a:lnTo>
                    <a:pt x="936" y="7111"/>
                  </a:lnTo>
                  <a:lnTo>
                    <a:pt x="1762" y="3969"/>
                  </a:lnTo>
                  <a:lnTo>
                    <a:pt x="1948" y="3244"/>
                  </a:lnTo>
                  <a:lnTo>
                    <a:pt x="2108" y="2637"/>
                  </a:lnTo>
                  <a:lnTo>
                    <a:pt x="2300" y="1913"/>
                  </a:lnTo>
                  <a:lnTo>
                    <a:pt x="2601" y="763"/>
                  </a:lnTo>
                  <a:lnTo>
                    <a:pt x="2690" y="431"/>
                  </a:lnTo>
                  <a:cubicBezTo>
                    <a:pt x="2734" y="262"/>
                    <a:pt x="2854" y="129"/>
                    <a:pt x="3005" y="63"/>
                  </a:cubicBezTo>
                  <a:cubicBezTo>
                    <a:pt x="3076" y="32"/>
                    <a:pt x="3156" y="9"/>
                    <a:pt x="3240" y="9"/>
                  </a:cubicBezTo>
                  <a:lnTo>
                    <a:pt x="3369" y="9"/>
                  </a:lnTo>
                  <a:lnTo>
                    <a:pt x="3569" y="14"/>
                  </a:lnTo>
                  <a:cubicBezTo>
                    <a:pt x="3720" y="14"/>
                    <a:pt x="3857" y="71"/>
                    <a:pt x="3964" y="173"/>
                  </a:cubicBezTo>
                  <a:cubicBezTo>
                    <a:pt x="3959" y="169"/>
                    <a:pt x="3955" y="165"/>
                    <a:pt x="3951" y="161"/>
                  </a:cubicBezTo>
                  <a:cubicBezTo>
                    <a:pt x="3849" y="58"/>
                    <a:pt x="3706" y="1"/>
                    <a:pt x="3556" y="1"/>
                  </a:cubicBezTo>
                  <a:close/>
                  <a:moveTo>
                    <a:pt x="71" y="8095"/>
                  </a:moveTo>
                  <a:cubicBezTo>
                    <a:pt x="72" y="8098"/>
                    <a:pt x="74" y="8100"/>
                    <a:pt x="76" y="8103"/>
                  </a:cubicBezTo>
                  <a:lnTo>
                    <a:pt x="76" y="8103"/>
                  </a:lnTo>
                  <a:cubicBezTo>
                    <a:pt x="76" y="8102"/>
                    <a:pt x="76" y="8101"/>
                    <a:pt x="76" y="8101"/>
                  </a:cubicBezTo>
                  <a:cubicBezTo>
                    <a:pt x="74" y="8099"/>
                    <a:pt x="72" y="8097"/>
                    <a:pt x="71" y="8095"/>
                  </a:cubicBezTo>
                  <a:close/>
                  <a:moveTo>
                    <a:pt x="76" y="8103"/>
                  </a:moveTo>
                  <a:cubicBezTo>
                    <a:pt x="77" y="8106"/>
                    <a:pt x="81" y="8110"/>
                    <a:pt x="84" y="8113"/>
                  </a:cubicBezTo>
                  <a:cubicBezTo>
                    <a:pt x="81" y="8110"/>
                    <a:pt x="79" y="8106"/>
                    <a:pt x="76" y="8103"/>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7"/>
            <p:cNvSpPr/>
            <p:nvPr/>
          </p:nvSpPr>
          <p:spPr>
            <a:xfrm>
              <a:off x="5425566" y="902741"/>
              <a:ext cx="1423917" cy="2917571"/>
            </a:xfrm>
            <a:custGeom>
              <a:avLst/>
              <a:gdLst/>
              <a:ahLst/>
              <a:cxnLst/>
              <a:rect l="l" t="t" r="r" b="b"/>
              <a:pathLst>
                <a:path w="3960" h="8114" extrusionOk="0">
                  <a:moveTo>
                    <a:pt x="3227" y="0"/>
                  </a:moveTo>
                  <a:cubicBezTo>
                    <a:pt x="3143" y="0"/>
                    <a:pt x="3063" y="23"/>
                    <a:pt x="2992" y="54"/>
                  </a:cubicBezTo>
                  <a:cubicBezTo>
                    <a:pt x="2841" y="120"/>
                    <a:pt x="2721" y="253"/>
                    <a:pt x="2677" y="422"/>
                  </a:cubicBezTo>
                  <a:lnTo>
                    <a:pt x="2588" y="754"/>
                  </a:lnTo>
                  <a:lnTo>
                    <a:pt x="2287" y="1904"/>
                  </a:lnTo>
                  <a:lnTo>
                    <a:pt x="2095" y="2628"/>
                  </a:lnTo>
                  <a:lnTo>
                    <a:pt x="1935" y="3235"/>
                  </a:lnTo>
                  <a:lnTo>
                    <a:pt x="1749" y="3960"/>
                  </a:lnTo>
                  <a:lnTo>
                    <a:pt x="923" y="7102"/>
                  </a:lnTo>
                  <a:lnTo>
                    <a:pt x="675" y="7106"/>
                  </a:lnTo>
                  <a:lnTo>
                    <a:pt x="271" y="7106"/>
                  </a:lnTo>
                  <a:cubicBezTo>
                    <a:pt x="214" y="7106"/>
                    <a:pt x="156" y="7123"/>
                    <a:pt x="112" y="7160"/>
                  </a:cubicBezTo>
                  <a:cubicBezTo>
                    <a:pt x="45" y="7209"/>
                    <a:pt x="1" y="7283"/>
                    <a:pt x="1" y="7373"/>
                  </a:cubicBezTo>
                  <a:lnTo>
                    <a:pt x="1" y="7492"/>
                  </a:lnTo>
                  <a:lnTo>
                    <a:pt x="1" y="7918"/>
                  </a:lnTo>
                  <a:cubicBezTo>
                    <a:pt x="1" y="7936"/>
                    <a:pt x="1" y="7954"/>
                    <a:pt x="5" y="7971"/>
                  </a:cubicBezTo>
                  <a:cubicBezTo>
                    <a:pt x="14" y="8020"/>
                    <a:pt x="40" y="8065"/>
                    <a:pt x="71" y="8104"/>
                  </a:cubicBezTo>
                  <a:cubicBezTo>
                    <a:pt x="77" y="8109"/>
                    <a:pt x="81" y="8114"/>
                    <a:pt x="85" y="8114"/>
                  </a:cubicBezTo>
                  <a:cubicBezTo>
                    <a:pt x="54" y="8078"/>
                    <a:pt x="28" y="8034"/>
                    <a:pt x="18" y="7985"/>
                  </a:cubicBezTo>
                  <a:cubicBezTo>
                    <a:pt x="14" y="7967"/>
                    <a:pt x="14" y="7949"/>
                    <a:pt x="14" y="7932"/>
                  </a:cubicBezTo>
                  <a:lnTo>
                    <a:pt x="14" y="7506"/>
                  </a:lnTo>
                  <a:lnTo>
                    <a:pt x="14" y="7385"/>
                  </a:lnTo>
                  <a:cubicBezTo>
                    <a:pt x="14" y="7297"/>
                    <a:pt x="58" y="7217"/>
                    <a:pt x="124" y="7168"/>
                  </a:cubicBezTo>
                  <a:cubicBezTo>
                    <a:pt x="169" y="7137"/>
                    <a:pt x="227" y="7119"/>
                    <a:pt x="284" y="7119"/>
                  </a:cubicBezTo>
                  <a:lnTo>
                    <a:pt x="684" y="7119"/>
                  </a:lnTo>
                  <a:lnTo>
                    <a:pt x="937" y="7115"/>
                  </a:lnTo>
                  <a:lnTo>
                    <a:pt x="1763" y="3972"/>
                  </a:lnTo>
                  <a:lnTo>
                    <a:pt x="1949" y="3249"/>
                  </a:lnTo>
                  <a:lnTo>
                    <a:pt x="2109" y="2637"/>
                  </a:lnTo>
                  <a:lnTo>
                    <a:pt x="2300" y="1913"/>
                  </a:lnTo>
                  <a:lnTo>
                    <a:pt x="2601" y="768"/>
                  </a:lnTo>
                  <a:lnTo>
                    <a:pt x="2691" y="435"/>
                  </a:lnTo>
                  <a:cubicBezTo>
                    <a:pt x="2734" y="267"/>
                    <a:pt x="2855" y="133"/>
                    <a:pt x="3006" y="66"/>
                  </a:cubicBezTo>
                  <a:cubicBezTo>
                    <a:pt x="3076" y="31"/>
                    <a:pt x="3156" y="13"/>
                    <a:pt x="3240" y="13"/>
                  </a:cubicBezTo>
                  <a:lnTo>
                    <a:pt x="3569" y="13"/>
                  </a:lnTo>
                  <a:cubicBezTo>
                    <a:pt x="3720" y="18"/>
                    <a:pt x="3858" y="76"/>
                    <a:pt x="3959" y="178"/>
                  </a:cubicBezTo>
                  <a:cubicBezTo>
                    <a:pt x="3955" y="173"/>
                    <a:pt x="3955" y="169"/>
                    <a:pt x="3951" y="164"/>
                  </a:cubicBezTo>
                  <a:cubicBezTo>
                    <a:pt x="3844" y="62"/>
                    <a:pt x="3707" y="5"/>
                    <a:pt x="3556" y="5"/>
                  </a:cubicBezTo>
                  <a:lnTo>
                    <a:pt x="3356" y="0"/>
                  </a:ln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7"/>
            <p:cNvSpPr/>
            <p:nvPr/>
          </p:nvSpPr>
          <p:spPr>
            <a:xfrm>
              <a:off x="5430240" y="907416"/>
              <a:ext cx="1424277" cy="2917571"/>
            </a:xfrm>
            <a:custGeom>
              <a:avLst/>
              <a:gdLst/>
              <a:ahLst/>
              <a:cxnLst/>
              <a:rect l="l" t="t" r="r" b="b"/>
              <a:pathLst>
                <a:path w="3961" h="8114" extrusionOk="0">
                  <a:moveTo>
                    <a:pt x="3896" y="120"/>
                  </a:moveTo>
                  <a:cubicBezTo>
                    <a:pt x="3913" y="134"/>
                    <a:pt x="3930" y="149"/>
                    <a:pt x="3946" y="165"/>
                  </a:cubicBezTo>
                  <a:cubicBezTo>
                    <a:pt x="3950" y="165"/>
                    <a:pt x="3953" y="167"/>
                    <a:pt x="3955" y="169"/>
                  </a:cubicBezTo>
                  <a:lnTo>
                    <a:pt x="3955" y="169"/>
                  </a:lnTo>
                  <a:cubicBezTo>
                    <a:pt x="3937" y="152"/>
                    <a:pt x="3917" y="135"/>
                    <a:pt x="3896" y="120"/>
                  </a:cubicBezTo>
                  <a:close/>
                  <a:moveTo>
                    <a:pt x="3955" y="169"/>
                  </a:moveTo>
                  <a:lnTo>
                    <a:pt x="3955" y="169"/>
                  </a:lnTo>
                  <a:cubicBezTo>
                    <a:pt x="3957" y="171"/>
                    <a:pt x="3959" y="172"/>
                    <a:pt x="3960" y="174"/>
                  </a:cubicBezTo>
                  <a:cubicBezTo>
                    <a:pt x="3959" y="172"/>
                    <a:pt x="3957" y="171"/>
                    <a:pt x="3955" y="169"/>
                  </a:cubicBezTo>
                  <a:close/>
                  <a:moveTo>
                    <a:pt x="3227" y="0"/>
                  </a:moveTo>
                  <a:cubicBezTo>
                    <a:pt x="3143" y="0"/>
                    <a:pt x="3063" y="18"/>
                    <a:pt x="2993" y="53"/>
                  </a:cubicBezTo>
                  <a:cubicBezTo>
                    <a:pt x="2842" y="120"/>
                    <a:pt x="2721" y="254"/>
                    <a:pt x="2678" y="422"/>
                  </a:cubicBezTo>
                  <a:lnTo>
                    <a:pt x="2588" y="755"/>
                  </a:lnTo>
                  <a:lnTo>
                    <a:pt x="2287" y="1900"/>
                  </a:lnTo>
                  <a:lnTo>
                    <a:pt x="2096" y="2624"/>
                  </a:lnTo>
                  <a:lnTo>
                    <a:pt x="1936" y="3236"/>
                  </a:lnTo>
                  <a:lnTo>
                    <a:pt x="1750" y="3959"/>
                  </a:lnTo>
                  <a:lnTo>
                    <a:pt x="924" y="7102"/>
                  </a:lnTo>
                  <a:lnTo>
                    <a:pt x="671" y="7106"/>
                  </a:lnTo>
                  <a:lnTo>
                    <a:pt x="271" y="7106"/>
                  </a:lnTo>
                  <a:cubicBezTo>
                    <a:pt x="214" y="7106"/>
                    <a:pt x="156" y="7124"/>
                    <a:pt x="111" y="7155"/>
                  </a:cubicBezTo>
                  <a:cubicBezTo>
                    <a:pt x="45" y="7204"/>
                    <a:pt x="1" y="7284"/>
                    <a:pt x="1" y="7372"/>
                  </a:cubicBezTo>
                  <a:lnTo>
                    <a:pt x="1" y="7493"/>
                  </a:lnTo>
                  <a:lnTo>
                    <a:pt x="1" y="7919"/>
                  </a:lnTo>
                  <a:cubicBezTo>
                    <a:pt x="1" y="7936"/>
                    <a:pt x="1" y="7954"/>
                    <a:pt x="5" y="7972"/>
                  </a:cubicBezTo>
                  <a:cubicBezTo>
                    <a:pt x="15" y="8021"/>
                    <a:pt x="41" y="8065"/>
                    <a:pt x="72" y="8101"/>
                  </a:cubicBezTo>
                  <a:cubicBezTo>
                    <a:pt x="76" y="8105"/>
                    <a:pt x="81" y="8110"/>
                    <a:pt x="85" y="8114"/>
                  </a:cubicBezTo>
                  <a:cubicBezTo>
                    <a:pt x="50" y="8079"/>
                    <a:pt x="27" y="8034"/>
                    <a:pt x="19" y="7981"/>
                  </a:cubicBezTo>
                  <a:cubicBezTo>
                    <a:pt x="15" y="7968"/>
                    <a:pt x="15" y="7950"/>
                    <a:pt x="15" y="7932"/>
                  </a:cubicBezTo>
                  <a:lnTo>
                    <a:pt x="15" y="7506"/>
                  </a:lnTo>
                  <a:lnTo>
                    <a:pt x="15" y="7386"/>
                  </a:lnTo>
                  <a:cubicBezTo>
                    <a:pt x="15" y="7297"/>
                    <a:pt x="58" y="7217"/>
                    <a:pt x="125" y="7169"/>
                  </a:cubicBezTo>
                  <a:cubicBezTo>
                    <a:pt x="170" y="7137"/>
                    <a:pt x="228" y="7116"/>
                    <a:pt x="285" y="7116"/>
                  </a:cubicBezTo>
                  <a:lnTo>
                    <a:pt x="685" y="7116"/>
                  </a:lnTo>
                  <a:lnTo>
                    <a:pt x="937" y="7110"/>
                  </a:lnTo>
                  <a:lnTo>
                    <a:pt x="1758" y="3968"/>
                  </a:lnTo>
                  <a:lnTo>
                    <a:pt x="1949" y="3245"/>
                  </a:lnTo>
                  <a:lnTo>
                    <a:pt x="2109" y="2636"/>
                  </a:lnTo>
                  <a:lnTo>
                    <a:pt x="2300" y="1913"/>
                  </a:lnTo>
                  <a:lnTo>
                    <a:pt x="2602" y="768"/>
                  </a:lnTo>
                  <a:cubicBezTo>
                    <a:pt x="2602" y="764"/>
                    <a:pt x="2686" y="436"/>
                    <a:pt x="2690" y="431"/>
                  </a:cubicBezTo>
                  <a:cubicBezTo>
                    <a:pt x="2735" y="266"/>
                    <a:pt x="2850" y="133"/>
                    <a:pt x="3001" y="67"/>
                  </a:cubicBezTo>
                  <a:cubicBezTo>
                    <a:pt x="3077" y="32"/>
                    <a:pt x="3157" y="14"/>
                    <a:pt x="3241" y="14"/>
                  </a:cubicBezTo>
                  <a:lnTo>
                    <a:pt x="3569" y="14"/>
                  </a:lnTo>
                  <a:cubicBezTo>
                    <a:pt x="3691" y="14"/>
                    <a:pt x="3803" y="54"/>
                    <a:pt x="3896" y="120"/>
                  </a:cubicBezTo>
                  <a:lnTo>
                    <a:pt x="3896" y="120"/>
                  </a:lnTo>
                  <a:cubicBezTo>
                    <a:pt x="3801" y="46"/>
                    <a:pt x="3683" y="5"/>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7"/>
            <p:cNvSpPr/>
            <p:nvPr/>
          </p:nvSpPr>
          <p:spPr>
            <a:xfrm>
              <a:off x="5716102" y="872537"/>
              <a:ext cx="1792481" cy="2591799"/>
            </a:xfrm>
            <a:custGeom>
              <a:avLst/>
              <a:gdLst/>
              <a:ahLst/>
              <a:cxnLst/>
              <a:rect l="l" t="t" r="r" b="b"/>
              <a:pathLst>
                <a:path w="4985" h="7208" extrusionOk="0">
                  <a:moveTo>
                    <a:pt x="2326" y="0"/>
                  </a:moveTo>
                  <a:cubicBezTo>
                    <a:pt x="2069" y="0"/>
                    <a:pt x="1842" y="173"/>
                    <a:pt x="1780" y="422"/>
                  </a:cubicBezTo>
                  <a:lnTo>
                    <a:pt x="0" y="7207"/>
                  </a:lnTo>
                  <a:lnTo>
                    <a:pt x="4984" y="7207"/>
                  </a:lnTo>
                  <a:lnTo>
                    <a:pt x="3204" y="422"/>
                  </a:lnTo>
                  <a:cubicBezTo>
                    <a:pt x="3143" y="173"/>
                    <a:pt x="2917"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7"/>
            <p:cNvSpPr/>
            <p:nvPr/>
          </p:nvSpPr>
          <p:spPr>
            <a:xfrm>
              <a:off x="5393564" y="3425510"/>
              <a:ext cx="2437559" cy="390136"/>
            </a:xfrm>
            <a:custGeom>
              <a:avLst/>
              <a:gdLst/>
              <a:ahLst/>
              <a:cxnLst/>
              <a:rect l="l" t="t" r="r" b="b"/>
              <a:pathLst>
                <a:path w="6779" h="1085" extrusionOk="0">
                  <a:moveTo>
                    <a:pt x="72" y="1"/>
                  </a:moveTo>
                  <a:cubicBezTo>
                    <a:pt x="32" y="1"/>
                    <a:pt x="0" y="33"/>
                    <a:pt x="0" y="72"/>
                  </a:cubicBezTo>
                  <a:lnTo>
                    <a:pt x="0" y="1013"/>
                  </a:lnTo>
                  <a:cubicBezTo>
                    <a:pt x="0" y="1053"/>
                    <a:pt x="32" y="1084"/>
                    <a:pt x="72" y="1084"/>
                  </a:cubicBezTo>
                  <a:lnTo>
                    <a:pt x="6707" y="1084"/>
                  </a:lnTo>
                  <a:cubicBezTo>
                    <a:pt x="6747" y="1084"/>
                    <a:pt x="6778" y="1053"/>
                    <a:pt x="6778" y="1013"/>
                  </a:cubicBezTo>
                  <a:lnTo>
                    <a:pt x="6778" y="72"/>
                  </a:lnTo>
                  <a:cubicBezTo>
                    <a:pt x="6778" y="33"/>
                    <a:pt x="6747" y="1"/>
                    <a:pt x="6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7"/>
            <p:cNvSpPr/>
            <p:nvPr/>
          </p:nvSpPr>
          <p:spPr>
            <a:xfrm>
              <a:off x="6146873" y="1556806"/>
              <a:ext cx="930940" cy="262488"/>
            </a:xfrm>
            <a:custGeom>
              <a:avLst/>
              <a:gdLst/>
              <a:ahLst/>
              <a:cxnLst/>
              <a:rect l="l" t="t" r="r" b="b"/>
              <a:pathLst>
                <a:path w="2589" h="730" extrusionOk="0">
                  <a:moveTo>
                    <a:pt x="191" y="1"/>
                  </a:moveTo>
                  <a:lnTo>
                    <a:pt x="1" y="729"/>
                  </a:lnTo>
                  <a:lnTo>
                    <a:pt x="2588" y="729"/>
                  </a:lnTo>
                  <a:lnTo>
                    <a:pt x="2397"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7"/>
            <p:cNvSpPr/>
            <p:nvPr/>
          </p:nvSpPr>
          <p:spPr>
            <a:xfrm>
              <a:off x="6021022" y="2037196"/>
              <a:ext cx="1182642" cy="260690"/>
            </a:xfrm>
            <a:custGeom>
              <a:avLst/>
              <a:gdLst/>
              <a:ahLst/>
              <a:cxnLst/>
              <a:rect l="l" t="t" r="r" b="b"/>
              <a:pathLst>
                <a:path w="3289" h="725" extrusionOk="0">
                  <a:moveTo>
                    <a:pt x="191" y="0"/>
                  </a:moveTo>
                  <a:lnTo>
                    <a:pt x="0" y="725"/>
                  </a:lnTo>
                  <a:lnTo>
                    <a:pt x="3289" y="725"/>
                  </a:lnTo>
                  <a:lnTo>
                    <a:pt x="3098"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7"/>
            <p:cNvSpPr/>
            <p:nvPr/>
          </p:nvSpPr>
          <p:spPr>
            <a:xfrm>
              <a:off x="6611443" y="2193970"/>
              <a:ext cx="887431" cy="1231895"/>
            </a:xfrm>
            <a:custGeom>
              <a:avLst/>
              <a:gdLst/>
              <a:ahLst/>
              <a:cxnLst/>
              <a:rect l="l" t="t" r="r" b="b"/>
              <a:pathLst>
                <a:path w="2468" h="3426" extrusionOk="0">
                  <a:moveTo>
                    <a:pt x="1572" y="0"/>
                  </a:moveTo>
                  <a:lnTo>
                    <a:pt x="1647" y="289"/>
                  </a:lnTo>
                  <a:lnTo>
                    <a:pt x="1" y="289"/>
                  </a:lnTo>
                  <a:lnTo>
                    <a:pt x="1" y="3426"/>
                  </a:lnTo>
                  <a:lnTo>
                    <a:pt x="2468" y="3426"/>
                  </a:lnTo>
                  <a:lnTo>
                    <a:pt x="15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7"/>
            <p:cNvSpPr/>
            <p:nvPr/>
          </p:nvSpPr>
          <p:spPr>
            <a:xfrm>
              <a:off x="6611443" y="1818935"/>
              <a:ext cx="523541" cy="218620"/>
            </a:xfrm>
            <a:custGeom>
              <a:avLst/>
              <a:gdLst/>
              <a:ahLst/>
              <a:cxnLst/>
              <a:rect l="l" t="t" r="r" b="b"/>
              <a:pathLst>
                <a:path w="1456" h="608" extrusionOk="0">
                  <a:moveTo>
                    <a:pt x="1" y="0"/>
                  </a:moveTo>
                  <a:lnTo>
                    <a:pt x="1" y="607"/>
                  </a:lnTo>
                  <a:lnTo>
                    <a:pt x="1456" y="607"/>
                  </a:lnTo>
                  <a:lnTo>
                    <a:pt x="12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7"/>
            <p:cNvSpPr/>
            <p:nvPr/>
          </p:nvSpPr>
          <p:spPr>
            <a:xfrm>
              <a:off x="6611443" y="872537"/>
              <a:ext cx="426456" cy="791419"/>
            </a:xfrm>
            <a:custGeom>
              <a:avLst/>
              <a:gdLst/>
              <a:ahLst/>
              <a:cxnLst/>
              <a:rect l="l" t="t" r="r" b="b"/>
              <a:pathLst>
                <a:path w="1186" h="2201" extrusionOk="0">
                  <a:moveTo>
                    <a:pt x="1" y="0"/>
                  </a:moveTo>
                  <a:lnTo>
                    <a:pt x="1" y="1904"/>
                  </a:lnTo>
                  <a:lnTo>
                    <a:pt x="1105" y="1904"/>
                  </a:lnTo>
                  <a:lnTo>
                    <a:pt x="1185" y="2201"/>
                  </a:lnTo>
                  <a:lnTo>
                    <a:pt x="714" y="422"/>
                  </a:lnTo>
                  <a:cubicBezTo>
                    <a:pt x="653" y="173"/>
                    <a:pt x="42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7"/>
            <p:cNvSpPr/>
            <p:nvPr/>
          </p:nvSpPr>
          <p:spPr>
            <a:xfrm>
              <a:off x="6611443" y="3425510"/>
              <a:ext cx="1219678" cy="390136"/>
            </a:xfrm>
            <a:custGeom>
              <a:avLst/>
              <a:gdLst/>
              <a:ahLst/>
              <a:cxnLst/>
              <a:rect l="l" t="t" r="r" b="b"/>
              <a:pathLst>
                <a:path w="3392" h="1085" extrusionOk="0">
                  <a:moveTo>
                    <a:pt x="1" y="1"/>
                  </a:moveTo>
                  <a:lnTo>
                    <a:pt x="1" y="1084"/>
                  </a:lnTo>
                  <a:lnTo>
                    <a:pt x="3121" y="1084"/>
                  </a:lnTo>
                  <a:cubicBezTo>
                    <a:pt x="3271" y="1084"/>
                    <a:pt x="3391" y="965"/>
                    <a:pt x="3391" y="814"/>
                  </a:cubicBezTo>
                  <a:lnTo>
                    <a:pt x="3391" y="272"/>
                  </a:lnTo>
                  <a:cubicBezTo>
                    <a:pt x="3391" y="121"/>
                    <a:pt x="3271" y="1"/>
                    <a:pt x="3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7"/>
            <p:cNvSpPr/>
            <p:nvPr/>
          </p:nvSpPr>
          <p:spPr>
            <a:xfrm>
              <a:off x="6611443" y="1556806"/>
              <a:ext cx="466369" cy="262488"/>
            </a:xfrm>
            <a:custGeom>
              <a:avLst/>
              <a:gdLst/>
              <a:ahLst/>
              <a:cxnLst/>
              <a:rect l="l" t="t" r="r" b="b"/>
              <a:pathLst>
                <a:path w="1297" h="730" extrusionOk="0">
                  <a:moveTo>
                    <a:pt x="1" y="1"/>
                  </a:moveTo>
                  <a:lnTo>
                    <a:pt x="1" y="729"/>
                  </a:lnTo>
                  <a:lnTo>
                    <a:pt x="1296" y="729"/>
                  </a:lnTo>
                  <a:lnTo>
                    <a:pt x="1185" y="298"/>
                  </a:lnTo>
                  <a:lnTo>
                    <a:pt x="1105" y="1"/>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7"/>
            <p:cNvSpPr/>
            <p:nvPr/>
          </p:nvSpPr>
          <p:spPr>
            <a:xfrm>
              <a:off x="6611443" y="2037196"/>
              <a:ext cx="592220" cy="260690"/>
            </a:xfrm>
            <a:custGeom>
              <a:avLst/>
              <a:gdLst/>
              <a:ahLst/>
              <a:cxnLst/>
              <a:rect l="l" t="t" r="r" b="b"/>
              <a:pathLst>
                <a:path w="1647" h="725" extrusionOk="0">
                  <a:moveTo>
                    <a:pt x="1" y="0"/>
                  </a:moveTo>
                  <a:lnTo>
                    <a:pt x="1" y="725"/>
                  </a:lnTo>
                  <a:lnTo>
                    <a:pt x="1647" y="725"/>
                  </a:lnTo>
                  <a:lnTo>
                    <a:pt x="1572" y="436"/>
                  </a:lnTo>
                  <a:lnTo>
                    <a:pt x="1456" y="0"/>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12;p36">
            <a:extLst>
              <a:ext uri="{FF2B5EF4-FFF2-40B4-BE49-F238E27FC236}">
                <a16:creationId xmlns:a16="http://schemas.microsoft.com/office/drawing/2014/main" id="{AA7B01C8-FFF3-4E34-8AAA-BD35A4203374}"/>
              </a:ext>
            </a:extLst>
          </p:cNvPr>
          <p:cNvSpPr txBox="1">
            <a:spLocks/>
          </p:cNvSpPr>
          <p:nvPr/>
        </p:nvSpPr>
        <p:spPr>
          <a:xfrm>
            <a:off x="531561" y="349667"/>
            <a:ext cx="3858900" cy="576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1pPr>
            <a:lvl2pPr marR="0" lvl="1"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2pPr>
            <a:lvl3pPr marR="0" lvl="2"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3pPr>
            <a:lvl4pPr marR="0" lvl="3"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4pPr>
            <a:lvl5pPr marR="0" lvl="4"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5pPr>
            <a:lvl6pPr marR="0" lvl="5"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6pPr>
            <a:lvl7pPr marR="0" lvl="6"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7pPr>
            <a:lvl8pPr marR="0" lvl="7"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8pPr>
            <a:lvl9pPr marR="0" lvl="8"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9pPr>
          </a:lstStyle>
          <a:p>
            <a:r>
              <a:rPr lang="es-MX" b="1">
                <a:solidFill>
                  <a:schemeClr val="tx1">
                    <a:lumMod val="75000"/>
                  </a:schemeClr>
                </a:solidFill>
              </a:rPr>
              <a:t>Siniestros</a:t>
            </a:r>
          </a:p>
        </p:txBody>
      </p:sp>
      <p:sp>
        <p:nvSpPr>
          <p:cNvPr id="71" name="Google Shape;926;p36">
            <a:extLst>
              <a:ext uri="{FF2B5EF4-FFF2-40B4-BE49-F238E27FC236}">
                <a16:creationId xmlns:a16="http://schemas.microsoft.com/office/drawing/2014/main" id="{0C1ECBC2-0936-4BAB-8ACA-C196AE06AAA1}"/>
              </a:ext>
            </a:extLst>
          </p:cNvPr>
          <p:cNvSpPr txBox="1">
            <a:spLocks/>
          </p:cNvSpPr>
          <p:nvPr/>
        </p:nvSpPr>
        <p:spPr>
          <a:xfrm>
            <a:off x="592517" y="930552"/>
            <a:ext cx="8182993" cy="625293"/>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s-MX">
                <a:solidFill>
                  <a:schemeClr val="tx1">
                    <a:lumMod val="75000"/>
                  </a:schemeClr>
                </a:solidFill>
              </a:rPr>
              <a:t>El monto de los siniestros en este archivo deberá guardar consistencia con el sistema RR7.</a:t>
            </a:r>
          </a:p>
        </p:txBody>
      </p:sp>
      <p:graphicFrame>
        <p:nvGraphicFramePr>
          <p:cNvPr id="2" name="Tabla 1">
            <a:extLst>
              <a:ext uri="{FF2B5EF4-FFF2-40B4-BE49-F238E27FC236}">
                <a16:creationId xmlns:a16="http://schemas.microsoft.com/office/drawing/2014/main" id="{E3DEAA66-2DF2-4E16-AF63-0B7F455B740F}"/>
              </a:ext>
            </a:extLst>
          </p:cNvPr>
          <p:cNvGraphicFramePr>
            <a:graphicFrameLocks noGrp="1"/>
          </p:cNvGraphicFramePr>
          <p:nvPr>
            <p:extLst>
              <p:ext uri="{D42A27DB-BD31-4B8C-83A1-F6EECF244321}">
                <p14:modId xmlns:p14="http://schemas.microsoft.com/office/powerpoint/2010/main" val="2312103687"/>
              </p:ext>
            </p:extLst>
          </p:nvPr>
        </p:nvGraphicFramePr>
        <p:xfrm>
          <a:off x="1662311" y="1665009"/>
          <a:ext cx="5964074" cy="704306"/>
        </p:xfrm>
        <a:graphic>
          <a:graphicData uri="http://schemas.openxmlformats.org/drawingml/2006/table">
            <a:tbl>
              <a:tblPr firstRow="1" firstCol="1" bandRow="1">
                <a:tableStyleId>{D83416F8-5DFA-49BE-BF0E-69B13D439C13}</a:tableStyleId>
              </a:tblPr>
              <a:tblGrid>
                <a:gridCol w="1282891">
                  <a:extLst>
                    <a:ext uri="{9D8B030D-6E8A-4147-A177-3AD203B41FA5}">
                      <a16:colId xmlns:a16="http://schemas.microsoft.com/office/drawing/2014/main" val="1279827750"/>
                    </a:ext>
                  </a:extLst>
                </a:gridCol>
                <a:gridCol w="1699146">
                  <a:extLst>
                    <a:ext uri="{9D8B030D-6E8A-4147-A177-3AD203B41FA5}">
                      <a16:colId xmlns:a16="http://schemas.microsoft.com/office/drawing/2014/main" val="3961288013"/>
                    </a:ext>
                  </a:extLst>
                </a:gridCol>
                <a:gridCol w="1503486">
                  <a:extLst>
                    <a:ext uri="{9D8B030D-6E8A-4147-A177-3AD203B41FA5}">
                      <a16:colId xmlns:a16="http://schemas.microsoft.com/office/drawing/2014/main" val="1752862808"/>
                    </a:ext>
                  </a:extLst>
                </a:gridCol>
                <a:gridCol w="1478551">
                  <a:extLst>
                    <a:ext uri="{9D8B030D-6E8A-4147-A177-3AD203B41FA5}">
                      <a16:colId xmlns:a16="http://schemas.microsoft.com/office/drawing/2014/main" val="3137042133"/>
                    </a:ext>
                  </a:extLst>
                </a:gridCol>
              </a:tblGrid>
              <a:tr h="348706">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200" b="0" i="0" u="none" strike="noStrike" cap="none">
                          <a:solidFill>
                            <a:srgbClr val="000000"/>
                          </a:solidFill>
                          <a:effectLst/>
                          <a:latin typeface="Arial"/>
                          <a:ea typeface="Times New Roman" panose="02020603050405020304" pitchFamily="18" charset="0"/>
                          <a:cs typeface="Arial"/>
                          <a:sym typeface="Arial"/>
                        </a:rPr>
                        <a:t>Ramo</a:t>
                      </a:r>
                      <a:endParaRPr lang="es-MX" sz="12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200" b="0" i="0" u="none" strike="noStrike" cap="none">
                          <a:solidFill>
                            <a:srgbClr val="000000"/>
                          </a:solidFill>
                          <a:effectLst/>
                          <a:latin typeface="Arial"/>
                          <a:ea typeface="Times New Roman" panose="02020603050405020304" pitchFamily="18" charset="0"/>
                          <a:cs typeface="Arial"/>
                          <a:sym typeface="Arial"/>
                        </a:rPr>
                        <a:t>Tabla del RR7</a:t>
                      </a:r>
                      <a:endParaRPr lang="es-MX" sz="12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l" rtl="0">
                        <a:lnSpc>
                          <a:spcPts val="1080"/>
                        </a:lnSpc>
                        <a:spcBef>
                          <a:spcPts val="0"/>
                        </a:spcBef>
                        <a:spcAft>
                          <a:spcPts val="600"/>
                        </a:spcAft>
                        <a:buClr>
                          <a:srgbClr val="000000"/>
                        </a:buClr>
                        <a:buFont typeface="Arial"/>
                      </a:pPr>
                      <a:r>
                        <a:rPr lang="es-ES" sz="1100" b="0" i="0" u="none" strike="noStrike" cap="none">
                          <a:solidFill>
                            <a:srgbClr val="000000"/>
                          </a:solidFill>
                          <a:effectLst/>
                          <a:latin typeface="Arial"/>
                          <a:ea typeface="Times New Roman" panose="02020603050405020304" pitchFamily="18" charset="0"/>
                          <a:cs typeface="Arial"/>
                          <a:sym typeface="Arial"/>
                        </a:rPr>
                        <a:t>Clave </a:t>
                      </a:r>
                      <a:r>
                        <a:rPr lang="es-ES" sz="1100" b="0" i="0" u="none" strike="noStrike" cap="none">
                          <a:solidFill>
                            <a:srgbClr val="000000"/>
                          </a:solidFill>
                          <a:effectLst/>
                          <a:latin typeface="Arial"/>
                          <a:ea typeface="Times New Roman" panose="02020603050405020304" pitchFamily="18" charset="0"/>
                          <a:cs typeface="Arial"/>
                        </a:rPr>
                        <a:t>Costo</a:t>
                      </a:r>
                      <a:endParaRPr lang="es-MX" sz="1100" b="0" i="0" u="none" strike="noStrike" cap="none">
                        <a:solidFill>
                          <a:srgbClr val="000000"/>
                        </a:solidFill>
                        <a:effectLst/>
                        <a:latin typeface="Arial"/>
                        <a:ea typeface="Times New Roman" panose="02020603050405020304" pitchFamily="18" charset="0"/>
                        <a:cs typeface="Arial"/>
                      </a:endParaRPr>
                    </a:p>
                    <a:p>
                      <a:pPr marL="457200" marR="0" lvl="0" indent="-274320" algn="l">
                        <a:lnSpc>
                          <a:spcPts val="1080"/>
                        </a:lnSpc>
                        <a:spcBef>
                          <a:spcPts val="0"/>
                        </a:spcBef>
                        <a:spcAft>
                          <a:spcPts val="600"/>
                        </a:spcAft>
                        <a:buFont typeface="Arial"/>
                        <a:buNone/>
                      </a:pPr>
                      <a:r>
                        <a:rPr lang="es-ES" sz="1100" b="0" i="0" u="none" strike="noStrike" cap="none">
                          <a:solidFill>
                            <a:srgbClr val="000000"/>
                          </a:solidFill>
                          <a:effectLst/>
                          <a:latin typeface="Arial"/>
                          <a:ea typeface="Times New Roman" panose="02020603050405020304" pitchFamily="18" charset="0"/>
                          <a:cs typeface="Arial"/>
                        </a:rPr>
                        <a:t>Siniestralidad</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200" b="0" i="0" u="none" strike="noStrike" cap="none">
                          <a:solidFill>
                            <a:srgbClr val="000000"/>
                          </a:solidFill>
                          <a:effectLst/>
                          <a:latin typeface="Arial"/>
                          <a:ea typeface="Times New Roman" panose="02020603050405020304" pitchFamily="18" charset="0"/>
                          <a:cs typeface="Arial"/>
                          <a:sym typeface="Arial"/>
                        </a:rPr>
                        <a:t>RR8</a:t>
                      </a:r>
                      <a:endParaRPr lang="es-MX" sz="12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extLst>
                  <a:ext uri="{0D108BD9-81ED-4DB2-BD59-A6C34878D82A}">
                    <a16:rowId xmlns:a16="http://schemas.microsoft.com/office/drawing/2014/main" val="1303472065"/>
                  </a:ext>
                </a:extLst>
              </a:tr>
              <a:tr h="348706">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200" b="0" i="0" u="none" strike="noStrike" cap="none">
                          <a:solidFill>
                            <a:srgbClr val="000000"/>
                          </a:solidFill>
                          <a:effectLst/>
                          <a:latin typeface="Arial"/>
                          <a:ea typeface="Times New Roman" panose="02020603050405020304" pitchFamily="18" charset="0"/>
                          <a:cs typeface="Arial"/>
                          <a:sym typeface="Arial"/>
                        </a:rPr>
                        <a:t>90</a:t>
                      </a:r>
                      <a:endParaRPr lang="es-MX" sz="12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177800" marR="0" indent="6350" algn="ctr" rtl="0">
                        <a:lnSpc>
                          <a:spcPts val="1080"/>
                        </a:lnSpc>
                        <a:spcBef>
                          <a:spcPts val="0"/>
                        </a:spcBef>
                        <a:spcAft>
                          <a:spcPts val="600"/>
                        </a:spcAft>
                        <a:buClr>
                          <a:srgbClr val="000000"/>
                        </a:buClr>
                        <a:buFont typeface="Arial"/>
                        <a:tabLst>
                          <a:tab pos="177800" algn="l"/>
                        </a:tabLst>
                      </a:pPr>
                      <a:r>
                        <a:rPr lang="es-ES" sz="1200" b="0" i="0" u="none" strike="noStrike" cap="none">
                          <a:solidFill>
                            <a:srgbClr val="000000"/>
                          </a:solidFill>
                          <a:effectLst/>
                          <a:latin typeface="Arial"/>
                          <a:ea typeface="Times New Roman" panose="02020603050405020304" pitchFamily="18" charset="0"/>
                          <a:cs typeface="Arial"/>
                          <a:sym typeface="Arial"/>
                        </a:rPr>
                        <a:t>Costo de la Siniestralidad</a:t>
                      </a:r>
                      <a:endParaRPr lang="es-MX" sz="12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200" b="0" i="0" u="none" strike="noStrike" cap="none">
                          <a:solidFill>
                            <a:srgbClr val="000000"/>
                          </a:solidFill>
                          <a:effectLst/>
                          <a:latin typeface="Arial"/>
                          <a:ea typeface="Times New Roman" panose="02020603050405020304" pitchFamily="18" charset="0"/>
                          <a:cs typeface="Arial"/>
                          <a:sym typeface="Arial"/>
                        </a:rPr>
                        <a:t>050</a:t>
                      </a:r>
                      <a:endParaRPr lang="es-MX" sz="12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177800" marR="0" indent="6350" algn="ctr" rtl="0">
                        <a:lnSpc>
                          <a:spcPts val="1080"/>
                        </a:lnSpc>
                        <a:spcBef>
                          <a:spcPts val="0"/>
                        </a:spcBef>
                        <a:spcAft>
                          <a:spcPts val="600"/>
                        </a:spcAft>
                        <a:buClr>
                          <a:srgbClr val="000000"/>
                        </a:buClr>
                        <a:buFont typeface="Arial"/>
                        <a:tabLst>
                          <a:tab pos="177800" algn="l"/>
                        </a:tabLst>
                      </a:pPr>
                      <a:r>
                        <a:rPr lang="es-ES" sz="1200" b="0" i="0" u="none" strike="noStrike" cap="none">
                          <a:solidFill>
                            <a:srgbClr val="000000"/>
                          </a:solidFill>
                          <a:effectLst/>
                          <a:latin typeface="Arial"/>
                          <a:ea typeface="Times New Roman" panose="02020603050405020304" pitchFamily="18" charset="0"/>
                          <a:cs typeface="Arial"/>
                          <a:sym typeface="Arial"/>
                        </a:rPr>
                        <a:t>Monto del Siniestro</a:t>
                      </a:r>
                      <a:endParaRPr lang="es-MX" sz="12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extLst>
                  <a:ext uri="{0D108BD9-81ED-4DB2-BD59-A6C34878D82A}">
                    <a16:rowId xmlns:a16="http://schemas.microsoft.com/office/drawing/2014/main" val="1771478704"/>
                  </a:ext>
                </a:extLst>
              </a:tr>
            </a:tbl>
          </a:graphicData>
        </a:graphic>
      </p:graphicFrame>
    </p:spTree>
    <p:extLst>
      <p:ext uri="{BB962C8B-B14F-4D97-AF65-F5344CB8AC3E}">
        <p14:creationId xmlns:p14="http://schemas.microsoft.com/office/powerpoint/2010/main" val="65936030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5" y="1086646"/>
            <a:ext cx="5964774"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Fecha de contabilización del siniestro</a:t>
            </a:r>
            <a:endParaRPr sz="2400" b="1">
              <a:solidFill>
                <a:schemeClr val="tx1">
                  <a:lumMod val="75000"/>
                </a:schemeClr>
              </a:solidFill>
            </a:endParaRPr>
          </a:p>
        </p:txBody>
      </p:sp>
      <p:sp>
        <p:nvSpPr>
          <p:cNvPr id="926" name="Google Shape;926;p36"/>
          <p:cNvSpPr txBox="1">
            <a:spLocks noGrp="1"/>
          </p:cNvSpPr>
          <p:nvPr>
            <p:ph type="subTitle" idx="1"/>
          </p:nvPr>
        </p:nvSpPr>
        <p:spPr>
          <a:xfrm>
            <a:off x="409433" y="1705969"/>
            <a:ext cx="5090615" cy="2975213"/>
          </a:xfrm>
          <a:prstGeom prst="rect">
            <a:avLst/>
          </a:prstGeom>
        </p:spPr>
        <p:txBody>
          <a:bodyPr spcFirstLastPara="1" wrap="square" lIns="91425" tIns="91425" rIns="91425" bIns="91425" anchor="t" anchorCtr="0">
            <a:noAutofit/>
          </a:bodyPr>
          <a:lstStyle/>
          <a:p>
            <a:pPr marL="0" indent="0" algn="just">
              <a:lnSpc>
                <a:spcPct val="100000"/>
              </a:lnSpc>
            </a:pPr>
            <a:r>
              <a:rPr lang="es-MX" sz="1400">
                <a:solidFill>
                  <a:schemeClr val="tx1">
                    <a:lumMod val="75000"/>
                  </a:schemeClr>
                </a:solidFill>
              </a:rPr>
              <a:t>Se reportará la fecha en que la Institución contabilizó la reclamación del siniestro por primera vez, es decir, se apertura la reserva.</a:t>
            </a:r>
            <a:endParaRPr lang="es-ES"/>
          </a:p>
          <a:p>
            <a:pPr marL="0" indent="0" algn="just">
              <a:lnSpc>
                <a:spcPct val="100000"/>
              </a:lnSpc>
            </a:pPr>
            <a:endParaRPr lang="es-MX" sz="1400">
              <a:solidFill>
                <a:schemeClr val="tx1">
                  <a:lumMod val="75000"/>
                </a:schemeClr>
              </a:solidFill>
            </a:endParaRPr>
          </a:p>
          <a:p>
            <a:pPr marL="0" indent="0" algn="just">
              <a:lnSpc>
                <a:spcPct val="100000"/>
              </a:lnSpc>
            </a:pPr>
            <a:r>
              <a:rPr lang="es-MX" sz="1400">
                <a:solidFill>
                  <a:schemeClr val="tx1">
                    <a:lumMod val="75000"/>
                  </a:schemeClr>
                </a:solidFill>
              </a:rPr>
              <a:t>En el caso de siniestros improcedentes que no tengan reserva abierta, se reportará la fecha en la que se contabilizaron los gastos de ajuste.</a:t>
            </a:r>
          </a:p>
          <a:p>
            <a:pPr marL="0" indent="0" algn="just">
              <a:lnSpc>
                <a:spcPct val="100000"/>
              </a:lnSpc>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a:solidFill>
                  <a:schemeClr val="tx1">
                    <a:lumMod val="75000"/>
                  </a:schemeClr>
                </a:solidFill>
              </a:rPr>
              <a:t>La</a:t>
            </a:r>
            <a:r>
              <a:rPr lang="es-MX" sz="1400" b="1">
                <a:solidFill>
                  <a:schemeClr val="tx1">
                    <a:lumMod val="75000"/>
                  </a:schemeClr>
                </a:solidFill>
              </a:rPr>
              <a:t> fecha de contabilización del siniestro </a:t>
            </a:r>
            <a:r>
              <a:rPr lang="es-MX" sz="1400">
                <a:solidFill>
                  <a:schemeClr val="tx1">
                    <a:lumMod val="75000"/>
                  </a:schemeClr>
                </a:solidFill>
              </a:rPr>
              <a:t>debe ser </a:t>
            </a:r>
            <a:r>
              <a:rPr lang="es-MX" sz="1400" b="1">
                <a:solidFill>
                  <a:schemeClr val="tx1">
                    <a:lumMod val="75000"/>
                  </a:schemeClr>
                </a:solidFill>
              </a:rPr>
              <a:t>menor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al año de reporte.</a:t>
            </a:r>
          </a:p>
          <a:p>
            <a:pPr marL="0" indent="0" algn="l">
              <a:lnSpc>
                <a:spcPct val="100000"/>
              </a:lnSpc>
            </a:pPr>
            <a:endParaRPr lang="es-MX" sz="1400" b="1">
              <a:solidFill>
                <a:schemeClr val="tx1">
                  <a:lumMod val="75000"/>
                </a:schemeClr>
              </a:solidFill>
            </a:endParaRPr>
          </a:p>
          <a:p>
            <a:pPr marL="0" indent="0" algn="l">
              <a:lnSpc>
                <a:spcPct val="100000"/>
              </a:lnSpc>
            </a:pPr>
            <a:endParaRPr lang="es-MX" sz="1400">
              <a:solidFill>
                <a:schemeClr val="tx1">
                  <a:lumMod val="75000"/>
                </a:schemeClr>
              </a:solidFill>
            </a:endParaRPr>
          </a:p>
          <a:p>
            <a:pPr marL="0" indent="0" algn="l">
              <a:lnSpc>
                <a:spcPct val="100000"/>
              </a:lnSpc>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196067141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5" y="1086646"/>
            <a:ext cx="5964774"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Fecha de contabilización del siniestro</a:t>
            </a:r>
            <a:endParaRPr sz="2400" b="1">
              <a:solidFill>
                <a:schemeClr val="tx1">
                  <a:lumMod val="75000"/>
                </a:schemeClr>
              </a:solidFill>
            </a:endParaRPr>
          </a:p>
        </p:txBody>
      </p:sp>
      <p:sp>
        <p:nvSpPr>
          <p:cNvPr id="926" name="Google Shape;926;p36"/>
          <p:cNvSpPr txBox="1">
            <a:spLocks noGrp="1"/>
          </p:cNvSpPr>
          <p:nvPr>
            <p:ph type="subTitle" idx="1"/>
          </p:nvPr>
        </p:nvSpPr>
        <p:spPr>
          <a:xfrm>
            <a:off x="409433" y="1891430"/>
            <a:ext cx="5090615" cy="2789752"/>
          </a:xfrm>
          <a:prstGeom prst="rect">
            <a:avLst/>
          </a:prstGeom>
        </p:spPr>
        <p:txBody>
          <a:bodyPr spcFirstLastPara="1" wrap="square" lIns="91425" tIns="91425" rIns="91425" bIns="91425" anchor="t" anchorCtr="0">
            <a:noAutofit/>
          </a:bodyPr>
          <a:lstStyle/>
          <a:p>
            <a:pPr marL="285750" indent="-285750" algn="just">
              <a:lnSpc>
                <a:spcPct val="100000"/>
              </a:lnSpc>
              <a:buFont typeface="Arial" panose="020B0604020202020204" pitchFamily="34" charset="0"/>
              <a:buChar char="•"/>
            </a:pPr>
            <a:r>
              <a:rPr lang="es-MX" sz="1400">
                <a:solidFill>
                  <a:schemeClr val="tx1">
                    <a:lumMod val="75000"/>
                  </a:schemeClr>
                </a:solidFill>
              </a:rPr>
              <a:t>La </a:t>
            </a:r>
            <a:r>
              <a:rPr lang="es-MX" sz="1400" b="1">
                <a:solidFill>
                  <a:schemeClr val="tx1">
                    <a:lumMod val="75000"/>
                  </a:schemeClr>
                </a:solidFill>
              </a:rPr>
              <a:t>fecha de contabilización del siniestro </a:t>
            </a:r>
            <a:r>
              <a:rPr lang="es-MX" sz="1400">
                <a:solidFill>
                  <a:schemeClr val="tx1">
                    <a:lumMod val="75000"/>
                  </a:schemeClr>
                </a:solidFill>
              </a:rPr>
              <a:t>debe ser </a:t>
            </a:r>
            <a:r>
              <a:rPr lang="es-MX" sz="1400" b="1">
                <a:solidFill>
                  <a:schemeClr val="tx1">
                    <a:lumMod val="75000"/>
                  </a:schemeClr>
                </a:solidFill>
              </a:rPr>
              <a:t>menor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fecha de pago del siniestro. </a:t>
            </a:r>
            <a:endParaRPr lang="es-ES">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a:solidFill>
                  <a:schemeClr val="tx1">
                    <a:lumMod val="75000"/>
                  </a:schemeClr>
                </a:solidFill>
              </a:rPr>
              <a:t>(Nota: Se validará que los siniestros con fecha de contabilización del siniestro en el 2020 sean reportados en el 2020)</a:t>
            </a:r>
            <a:endParaRPr lang="es-MX">
              <a:solidFill>
                <a:schemeClr val="tx1">
                  <a:lumMod val="75000"/>
                </a:schemeClr>
              </a:solidFill>
            </a:endParaRPr>
          </a:p>
          <a:p>
            <a:pPr marL="0" indent="0" algn="l">
              <a:lnSpc>
                <a:spcPct val="100000"/>
              </a:lnSpc>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424395360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5" y="1086646"/>
            <a:ext cx="5964774"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Fecha de contabilización del siniestro</a:t>
            </a:r>
            <a:endParaRPr sz="2400" b="1">
              <a:solidFill>
                <a:schemeClr val="tx1">
                  <a:lumMod val="75000"/>
                </a:schemeClr>
              </a:solidFill>
            </a:endParaRPr>
          </a:p>
        </p:txBody>
      </p:sp>
      <p:sp>
        <p:nvSpPr>
          <p:cNvPr id="926" name="Google Shape;926;p36"/>
          <p:cNvSpPr txBox="1">
            <a:spLocks noGrp="1"/>
          </p:cNvSpPr>
          <p:nvPr>
            <p:ph type="subTitle" idx="1"/>
          </p:nvPr>
        </p:nvSpPr>
        <p:spPr>
          <a:xfrm>
            <a:off x="409433" y="1705969"/>
            <a:ext cx="5090615" cy="2975213"/>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a:solidFill>
                  <a:schemeClr val="tx1">
                    <a:lumMod val="75000"/>
                  </a:schemeClr>
                </a:solidFill>
              </a:rPr>
              <a:t>La fecha de ocurrencia del siniestro debe ser </a:t>
            </a:r>
            <a:r>
              <a:rPr lang="es-MX" sz="1400" b="1">
                <a:solidFill>
                  <a:schemeClr val="tx1">
                    <a:lumMod val="75000"/>
                  </a:schemeClr>
                </a:solidFill>
              </a:rPr>
              <a:t>menor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a:t>
            </a:r>
            <a:r>
              <a:rPr lang="es-MX" sz="1400" b="1">
                <a:solidFill>
                  <a:schemeClr val="tx1">
                    <a:lumMod val="75000"/>
                  </a:schemeClr>
                </a:solidFill>
              </a:rPr>
              <a:t>fecha de contabilización del siniestro</a:t>
            </a:r>
            <a:r>
              <a:rPr lang="es-MX" sz="1400">
                <a:solidFill>
                  <a:schemeClr val="tx1">
                    <a:lumMod val="75000"/>
                  </a:schemeClr>
                </a:solidFill>
              </a:rPr>
              <a:t>.</a:t>
            </a:r>
          </a:p>
          <a:p>
            <a:pPr marL="0" indent="0" algn="l">
              <a:lnSpc>
                <a:spcPct val="100000"/>
              </a:lnSpc>
            </a:pPr>
            <a:endParaRPr lang="es-MX" sz="1400">
              <a:solidFill>
                <a:schemeClr val="tx1">
                  <a:lumMod val="75000"/>
                </a:schemeClr>
              </a:solidFill>
            </a:endParaRPr>
          </a:p>
          <a:p>
            <a:pPr marL="0" indent="0" algn="l">
              <a:lnSpc>
                <a:spcPct val="100000"/>
              </a:lnSpc>
            </a:pPr>
            <a:endParaRPr lang="es-MX" sz="1400">
              <a:solidFill>
                <a:schemeClr val="tx1">
                  <a:lumMod val="75000"/>
                </a:schemeClr>
              </a:solidFill>
            </a:endParaRPr>
          </a:p>
          <a:p>
            <a:pPr marL="0" indent="0" algn="l">
              <a:lnSpc>
                <a:spcPct val="100000"/>
              </a:lnSpc>
            </a:pPr>
            <a:endParaRPr lang="es-MX" sz="1400">
              <a:solidFill>
                <a:schemeClr val="tx1">
                  <a:lumMod val="75000"/>
                </a:schemeClr>
              </a:solidFill>
            </a:endParaRPr>
          </a:p>
          <a:p>
            <a:pPr marL="0" indent="0" algn="l">
              <a:lnSpc>
                <a:spcPct val="100000"/>
              </a:lnSpc>
            </a:pPr>
            <a:endParaRPr lang="es-MX" sz="1400">
              <a:solidFill>
                <a:schemeClr val="tx1">
                  <a:lumMod val="75000"/>
                </a:schemeClr>
              </a:solidFill>
            </a:endParaRPr>
          </a:p>
          <a:p>
            <a:pPr marL="0" indent="0" algn="l">
              <a:lnSpc>
                <a:spcPct val="100000"/>
              </a:lnSpc>
            </a:pPr>
            <a:endParaRPr lang="es-MX" sz="1400">
              <a:solidFill>
                <a:schemeClr val="tx1">
                  <a:lumMod val="75000"/>
                </a:schemeClr>
              </a:solidFill>
            </a:endParaRPr>
          </a:p>
          <a:p>
            <a:pPr marL="0" indent="0" algn="l">
              <a:lnSpc>
                <a:spcPct val="100000"/>
              </a:lnSpc>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a:solidFill>
                  <a:schemeClr val="tx1">
                    <a:lumMod val="75000"/>
                  </a:schemeClr>
                </a:solidFill>
              </a:rPr>
              <a:t>La fecha de reporte del siniestro debe ser </a:t>
            </a:r>
            <a:r>
              <a:rPr lang="es-MX" sz="1400" b="1">
                <a:solidFill>
                  <a:schemeClr val="tx1">
                    <a:lumMod val="75000"/>
                  </a:schemeClr>
                </a:solidFill>
              </a:rPr>
              <a:t>menor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la </a:t>
            </a:r>
            <a:r>
              <a:rPr lang="es-MX" sz="1400" b="1">
                <a:solidFill>
                  <a:schemeClr val="tx1">
                    <a:lumMod val="75000"/>
                  </a:schemeClr>
                </a:solidFill>
              </a:rPr>
              <a:t>fecha de contabilización del siniestro</a:t>
            </a:r>
            <a:r>
              <a:rPr lang="es-MX" sz="1400">
                <a:solidFill>
                  <a:schemeClr val="tx1">
                    <a:lumMod val="75000"/>
                  </a:schemeClr>
                </a:solidFill>
              </a:rPr>
              <a:t>.</a:t>
            </a:r>
          </a:p>
          <a:p>
            <a:pPr marL="0" indent="0" algn="l">
              <a:lnSpc>
                <a:spcPct val="100000"/>
              </a:lnSpc>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cxnSp>
        <p:nvCxnSpPr>
          <p:cNvPr id="432" name="Conector recto 431">
            <a:extLst>
              <a:ext uri="{FF2B5EF4-FFF2-40B4-BE49-F238E27FC236}">
                <a16:creationId xmlns:a16="http://schemas.microsoft.com/office/drawing/2014/main" id="{AD88510D-962A-42A6-81D0-62BC352901EB}"/>
              </a:ext>
            </a:extLst>
          </p:cNvPr>
          <p:cNvCxnSpPr>
            <a:cxnSpLocks/>
          </p:cNvCxnSpPr>
          <p:nvPr/>
        </p:nvCxnSpPr>
        <p:spPr>
          <a:xfrm>
            <a:off x="528319" y="3110968"/>
            <a:ext cx="4907976"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3" name="Conector recto 432">
            <a:extLst>
              <a:ext uri="{FF2B5EF4-FFF2-40B4-BE49-F238E27FC236}">
                <a16:creationId xmlns:a16="http://schemas.microsoft.com/office/drawing/2014/main" id="{A9D6EAEF-FEBD-4385-8237-8DBB9D1AA5B6}"/>
              </a:ext>
            </a:extLst>
          </p:cNvPr>
          <p:cNvCxnSpPr>
            <a:cxnSpLocks/>
          </p:cNvCxnSpPr>
          <p:nvPr/>
        </p:nvCxnSpPr>
        <p:spPr>
          <a:xfrm>
            <a:off x="3147668" y="2927531"/>
            <a:ext cx="0" cy="366814"/>
          </a:xfrm>
          <a:prstGeom prst="line">
            <a:avLst/>
          </a:prstGeom>
        </p:spPr>
        <p:style>
          <a:lnRef idx="1">
            <a:schemeClr val="accent1"/>
          </a:lnRef>
          <a:fillRef idx="0">
            <a:schemeClr val="accent1"/>
          </a:fillRef>
          <a:effectRef idx="0">
            <a:schemeClr val="accent1"/>
          </a:effectRef>
          <a:fontRef idx="minor">
            <a:schemeClr val="tx1"/>
          </a:fontRef>
        </p:style>
      </p:cxnSp>
      <p:sp>
        <p:nvSpPr>
          <p:cNvPr id="434" name="CuadroTexto 433">
            <a:extLst>
              <a:ext uri="{FF2B5EF4-FFF2-40B4-BE49-F238E27FC236}">
                <a16:creationId xmlns:a16="http://schemas.microsoft.com/office/drawing/2014/main" id="{6E343AC2-6A47-4408-A5AC-DC9140E1CA49}"/>
              </a:ext>
            </a:extLst>
          </p:cNvPr>
          <p:cNvSpPr txBox="1"/>
          <p:nvPr/>
        </p:nvSpPr>
        <p:spPr>
          <a:xfrm>
            <a:off x="4151960" y="3153616"/>
            <a:ext cx="1007165" cy="261610"/>
          </a:xfrm>
          <a:prstGeom prst="rect">
            <a:avLst/>
          </a:prstGeom>
          <a:noFill/>
        </p:spPr>
        <p:txBody>
          <a:bodyPr wrap="square" rtlCol="0">
            <a:spAutoFit/>
          </a:bodyPr>
          <a:lstStyle/>
          <a:p>
            <a:r>
              <a:rPr lang="es-MX" sz="1100"/>
              <a:t>Enero 2020</a:t>
            </a:r>
          </a:p>
        </p:txBody>
      </p:sp>
      <p:cxnSp>
        <p:nvCxnSpPr>
          <p:cNvPr id="435" name="Conector recto de flecha 434">
            <a:extLst>
              <a:ext uri="{FF2B5EF4-FFF2-40B4-BE49-F238E27FC236}">
                <a16:creationId xmlns:a16="http://schemas.microsoft.com/office/drawing/2014/main" id="{39EF8C73-B43C-44DA-A600-1EE71A2AD998}"/>
              </a:ext>
            </a:extLst>
          </p:cNvPr>
          <p:cNvCxnSpPr>
            <a:cxnSpLocks/>
          </p:cNvCxnSpPr>
          <p:nvPr/>
        </p:nvCxnSpPr>
        <p:spPr>
          <a:xfrm>
            <a:off x="889116" y="3012051"/>
            <a:ext cx="4537124" cy="0"/>
          </a:xfrm>
          <a:prstGeom prst="straightConnector1">
            <a:avLst/>
          </a:prstGeom>
          <a:ln>
            <a:solidFill>
              <a:srgbClr val="C00000"/>
            </a:solidFill>
            <a:prstDash val="sysDash"/>
            <a:tailEnd type="triangle"/>
          </a:ln>
        </p:spPr>
        <p:style>
          <a:lnRef idx="2">
            <a:schemeClr val="accent2"/>
          </a:lnRef>
          <a:fillRef idx="0">
            <a:schemeClr val="accent2"/>
          </a:fillRef>
          <a:effectRef idx="1">
            <a:schemeClr val="accent2"/>
          </a:effectRef>
          <a:fontRef idx="minor">
            <a:schemeClr val="tx1"/>
          </a:fontRef>
        </p:style>
      </p:cxnSp>
      <p:sp>
        <p:nvSpPr>
          <p:cNvPr id="436" name="CuadroTexto 435">
            <a:extLst>
              <a:ext uri="{FF2B5EF4-FFF2-40B4-BE49-F238E27FC236}">
                <a16:creationId xmlns:a16="http://schemas.microsoft.com/office/drawing/2014/main" id="{D8842ECD-F045-4C3D-9028-3C8665D9F63A}"/>
              </a:ext>
            </a:extLst>
          </p:cNvPr>
          <p:cNvSpPr txBox="1"/>
          <p:nvPr/>
        </p:nvSpPr>
        <p:spPr>
          <a:xfrm>
            <a:off x="928798" y="2335117"/>
            <a:ext cx="1551682" cy="430887"/>
          </a:xfrm>
          <a:prstGeom prst="rect">
            <a:avLst/>
          </a:prstGeom>
          <a:noFill/>
        </p:spPr>
        <p:txBody>
          <a:bodyPr wrap="square" rtlCol="0">
            <a:spAutoFit/>
          </a:bodyPr>
          <a:lstStyle/>
          <a:p>
            <a:pPr algn="ctr"/>
            <a:r>
              <a:rPr lang="es-MX" sz="1100"/>
              <a:t>Fecha de ocurrencia del siniestro</a:t>
            </a:r>
          </a:p>
        </p:txBody>
      </p:sp>
      <p:cxnSp>
        <p:nvCxnSpPr>
          <p:cNvPr id="437" name="Conector recto 436">
            <a:extLst>
              <a:ext uri="{FF2B5EF4-FFF2-40B4-BE49-F238E27FC236}">
                <a16:creationId xmlns:a16="http://schemas.microsoft.com/office/drawing/2014/main" id="{CDD78B66-83CC-4DB9-8AA9-47C1FD0ECB24}"/>
              </a:ext>
            </a:extLst>
          </p:cNvPr>
          <p:cNvCxnSpPr>
            <a:cxnSpLocks/>
          </p:cNvCxnSpPr>
          <p:nvPr/>
        </p:nvCxnSpPr>
        <p:spPr>
          <a:xfrm>
            <a:off x="1584464" y="2940546"/>
            <a:ext cx="0" cy="391378"/>
          </a:xfrm>
          <a:prstGeom prst="line">
            <a:avLst/>
          </a:prstGeom>
        </p:spPr>
        <p:style>
          <a:lnRef idx="1">
            <a:schemeClr val="accent1"/>
          </a:lnRef>
          <a:fillRef idx="0">
            <a:schemeClr val="accent1"/>
          </a:fillRef>
          <a:effectRef idx="0">
            <a:schemeClr val="accent1"/>
          </a:effectRef>
          <a:fontRef idx="minor">
            <a:schemeClr val="tx1"/>
          </a:fontRef>
        </p:style>
      </p:cxnSp>
      <p:cxnSp>
        <p:nvCxnSpPr>
          <p:cNvPr id="438" name="Conector recto de flecha 437">
            <a:extLst>
              <a:ext uri="{FF2B5EF4-FFF2-40B4-BE49-F238E27FC236}">
                <a16:creationId xmlns:a16="http://schemas.microsoft.com/office/drawing/2014/main" id="{2F02322F-E4E2-440E-B0EC-F7278EC6D313}"/>
              </a:ext>
            </a:extLst>
          </p:cNvPr>
          <p:cNvCxnSpPr>
            <a:cxnSpLocks/>
          </p:cNvCxnSpPr>
          <p:nvPr/>
        </p:nvCxnSpPr>
        <p:spPr>
          <a:xfrm>
            <a:off x="1576059" y="2843408"/>
            <a:ext cx="0" cy="222448"/>
          </a:xfrm>
          <a:prstGeom prst="straightConnector1">
            <a:avLst/>
          </a:prstGeom>
          <a:ln>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439" name="CuadroTexto 438">
            <a:extLst>
              <a:ext uri="{FF2B5EF4-FFF2-40B4-BE49-F238E27FC236}">
                <a16:creationId xmlns:a16="http://schemas.microsoft.com/office/drawing/2014/main" id="{931780DF-B232-49FE-9329-19CB1FE01703}"/>
              </a:ext>
            </a:extLst>
          </p:cNvPr>
          <p:cNvSpPr txBox="1"/>
          <p:nvPr/>
        </p:nvSpPr>
        <p:spPr>
          <a:xfrm>
            <a:off x="581632" y="3128231"/>
            <a:ext cx="1292087" cy="261610"/>
          </a:xfrm>
          <a:prstGeom prst="rect">
            <a:avLst/>
          </a:prstGeom>
          <a:noFill/>
        </p:spPr>
        <p:txBody>
          <a:bodyPr wrap="square" rtlCol="0">
            <a:spAutoFit/>
          </a:bodyPr>
          <a:lstStyle/>
          <a:p>
            <a:r>
              <a:rPr lang="es-MX" sz="1100"/>
              <a:t>Febrero 2019</a:t>
            </a:r>
          </a:p>
        </p:txBody>
      </p:sp>
      <p:sp>
        <p:nvSpPr>
          <p:cNvPr id="440" name="CuadroTexto 439">
            <a:extLst>
              <a:ext uri="{FF2B5EF4-FFF2-40B4-BE49-F238E27FC236}">
                <a16:creationId xmlns:a16="http://schemas.microsoft.com/office/drawing/2014/main" id="{E76A4F07-F31B-4B3B-A413-585B08BFF167}"/>
              </a:ext>
            </a:extLst>
          </p:cNvPr>
          <p:cNvSpPr txBox="1"/>
          <p:nvPr/>
        </p:nvSpPr>
        <p:spPr>
          <a:xfrm>
            <a:off x="2738949" y="3085649"/>
            <a:ext cx="502246" cy="261610"/>
          </a:xfrm>
          <a:prstGeom prst="rect">
            <a:avLst/>
          </a:prstGeom>
          <a:noFill/>
        </p:spPr>
        <p:txBody>
          <a:bodyPr wrap="square" rtlCol="0">
            <a:spAutoFit/>
          </a:bodyPr>
          <a:lstStyle/>
          <a:p>
            <a:r>
              <a:rPr lang="es-MX" sz="1100"/>
              <a:t>…</a:t>
            </a:r>
          </a:p>
        </p:txBody>
      </p:sp>
      <p:sp>
        <p:nvSpPr>
          <p:cNvPr id="441" name="CuadroTexto 440">
            <a:extLst>
              <a:ext uri="{FF2B5EF4-FFF2-40B4-BE49-F238E27FC236}">
                <a16:creationId xmlns:a16="http://schemas.microsoft.com/office/drawing/2014/main" id="{CA074087-AE46-47CF-93A2-3BF51E566CB9}"/>
              </a:ext>
            </a:extLst>
          </p:cNvPr>
          <p:cNvSpPr txBox="1"/>
          <p:nvPr/>
        </p:nvSpPr>
        <p:spPr>
          <a:xfrm>
            <a:off x="4063967" y="2265945"/>
            <a:ext cx="1556922" cy="600164"/>
          </a:xfrm>
          <a:prstGeom prst="rect">
            <a:avLst/>
          </a:prstGeom>
          <a:noFill/>
        </p:spPr>
        <p:txBody>
          <a:bodyPr wrap="square" rtlCol="0">
            <a:spAutoFit/>
          </a:bodyPr>
          <a:lstStyle/>
          <a:p>
            <a:pPr algn="ctr"/>
            <a:r>
              <a:rPr lang="es-MX" sz="1100"/>
              <a:t>Fecha de contabilización del siniestro</a:t>
            </a:r>
          </a:p>
        </p:txBody>
      </p:sp>
      <p:sp>
        <p:nvSpPr>
          <p:cNvPr id="442" name="CuadroTexto 441">
            <a:extLst>
              <a:ext uri="{FF2B5EF4-FFF2-40B4-BE49-F238E27FC236}">
                <a16:creationId xmlns:a16="http://schemas.microsoft.com/office/drawing/2014/main" id="{CE0718FA-02B7-4AB1-BF91-6AD65C84A926}"/>
              </a:ext>
            </a:extLst>
          </p:cNvPr>
          <p:cNvSpPr txBox="1"/>
          <p:nvPr/>
        </p:nvSpPr>
        <p:spPr>
          <a:xfrm>
            <a:off x="2869715" y="2700131"/>
            <a:ext cx="557260" cy="261610"/>
          </a:xfrm>
          <a:prstGeom prst="rect">
            <a:avLst/>
          </a:prstGeom>
          <a:noFill/>
        </p:spPr>
        <p:txBody>
          <a:bodyPr wrap="square" rtlCol="0">
            <a:spAutoFit/>
          </a:bodyPr>
          <a:lstStyle/>
          <a:p>
            <a:pPr algn="ctr"/>
            <a:r>
              <a:rPr lang="es-MX" sz="1100"/>
              <a:t>&lt;=</a:t>
            </a:r>
          </a:p>
        </p:txBody>
      </p:sp>
      <p:cxnSp>
        <p:nvCxnSpPr>
          <p:cNvPr id="443" name="Conector recto 442">
            <a:extLst>
              <a:ext uri="{FF2B5EF4-FFF2-40B4-BE49-F238E27FC236}">
                <a16:creationId xmlns:a16="http://schemas.microsoft.com/office/drawing/2014/main" id="{0BBAA09F-D381-4706-9B03-E11E3C409EF7}"/>
              </a:ext>
            </a:extLst>
          </p:cNvPr>
          <p:cNvCxnSpPr>
            <a:cxnSpLocks/>
          </p:cNvCxnSpPr>
          <p:nvPr/>
        </p:nvCxnSpPr>
        <p:spPr>
          <a:xfrm>
            <a:off x="4991081" y="2954670"/>
            <a:ext cx="0" cy="366814"/>
          </a:xfrm>
          <a:prstGeom prst="line">
            <a:avLst/>
          </a:prstGeom>
        </p:spPr>
        <p:style>
          <a:lnRef idx="1">
            <a:schemeClr val="accent1"/>
          </a:lnRef>
          <a:fillRef idx="0">
            <a:schemeClr val="accent1"/>
          </a:fillRef>
          <a:effectRef idx="0">
            <a:schemeClr val="accent1"/>
          </a:effectRef>
          <a:fontRef idx="minor">
            <a:schemeClr val="tx1"/>
          </a:fontRef>
        </p:style>
      </p:cxnSp>
      <p:cxnSp>
        <p:nvCxnSpPr>
          <p:cNvPr id="444" name="Conector recto 443">
            <a:extLst>
              <a:ext uri="{FF2B5EF4-FFF2-40B4-BE49-F238E27FC236}">
                <a16:creationId xmlns:a16="http://schemas.microsoft.com/office/drawing/2014/main" id="{296CCD82-7950-43EA-8678-7C40F8F8950B}"/>
              </a:ext>
            </a:extLst>
          </p:cNvPr>
          <p:cNvCxnSpPr>
            <a:cxnSpLocks/>
          </p:cNvCxnSpPr>
          <p:nvPr/>
        </p:nvCxnSpPr>
        <p:spPr>
          <a:xfrm>
            <a:off x="467776" y="4716387"/>
            <a:ext cx="4907976"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5" name="Conector recto 444">
            <a:extLst>
              <a:ext uri="{FF2B5EF4-FFF2-40B4-BE49-F238E27FC236}">
                <a16:creationId xmlns:a16="http://schemas.microsoft.com/office/drawing/2014/main" id="{E44FEB26-E09A-48FF-B970-2EA8338C85C4}"/>
              </a:ext>
            </a:extLst>
          </p:cNvPr>
          <p:cNvCxnSpPr>
            <a:cxnSpLocks/>
          </p:cNvCxnSpPr>
          <p:nvPr/>
        </p:nvCxnSpPr>
        <p:spPr>
          <a:xfrm>
            <a:off x="3087125" y="4532950"/>
            <a:ext cx="0" cy="366814"/>
          </a:xfrm>
          <a:prstGeom prst="line">
            <a:avLst/>
          </a:prstGeom>
        </p:spPr>
        <p:style>
          <a:lnRef idx="1">
            <a:schemeClr val="accent1"/>
          </a:lnRef>
          <a:fillRef idx="0">
            <a:schemeClr val="accent1"/>
          </a:fillRef>
          <a:effectRef idx="0">
            <a:schemeClr val="accent1"/>
          </a:effectRef>
          <a:fontRef idx="minor">
            <a:schemeClr val="tx1"/>
          </a:fontRef>
        </p:style>
      </p:cxnSp>
      <p:sp>
        <p:nvSpPr>
          <p:cNvPr id="446" name="CuadroTexto 445">
            <a:extLst>
              <a:ext uri="{FF2B5EF4-FFF2-40B4-BE49-F238E27FC236}">
                <a16:creationId xmlns:a16="http://schemas.microsoft.com/office/drawing/2014/main" id="{ACA11171-171F-4EC5-A978-019484F32A06}"/>
              </a:ext>
            </a:extLst>
          </p:cNvPr>
          <p:cNvSpPr txBox="1"/>
          <p:nvPr/>
        </p:nvSpPr>
        <p:spPr>
          <a:xfrm>
            <a:off x="4091417" y="4759035"/>
            <a:ext cx="1007165" cy="261610"/>
          </a:xfrm>
          <a:prstGeom prst="rect">
            <a:avLst/>
          </a:prstGeom>
          <a:noFill/>
        </p:spPr>
        <p:txBody>
          <a:bodyPr wrap="square" rtlCol="0">
            <a:spAutoFit/>
          </a:bodyPr>
          <a:lstStyle/>
          <a:p>
            <a:r>
              <a:rPr lang="es-MX" sz="1100"/>
              <a:t>Enero 2020</a:t>
            </a:r>
          </a:p>
        </p:txBody>
      </p:sp>
      <p:cxnSp>
        <p:nvCxnSpPr>
          <p:cNvPr id="447" name="Conector recto de flecha 446">
            <a:extLst>
              <a:ext uri="{FF2B5EF4-FFF2-40B4-BE49-F238E27FC236}">
                <a16:creationId xmlns:a16="http://schemas.microsoft.com/office/drawing/2014/main" id="{E7B131A3-0B2C-4EEE-9D19-AA00425DB0C0}"/>
              </a:ext>
            </a:extLst>
          </p:cNvPr>
          <p:cNvCxnSpPr>
            <a:cxnSpLocks/>
          </p:cNvCxnSpPr>
          <p:nvPr/>
        </p:nvCxnSpPr>
        <p:spPr>
          <a:xfrm>
            <a:off x="828573" y="4617470"/>
            <a:ext cx="4537124" cy="0"/>
          </a:xfrm>
          <a:prstGeom prst="straightConnector1">
            <a:avLst/>
          </a:prstGeom>
          <a:ln>
            <a:solidFill>
              <a:srgbClr val="C00000"/>
            </a:solidFill>
            <a:prstDash val="sysDash"/>
            <a:tailEnd type="triangle"/>
          </a:ln>
        </p:spPr>
        <p:style>
          <a:lnRef idx="2">
            <a:schemeClr val="accent2"/>
          </a:lnRef>
          <a:fillRef idx="0">
            <a:schemeClr val="accent2"/>
          </a:fillRef>
          <a:effectRef idx="1">
            <a:schemeClr val="accent2"/>
          </a:effectRef>
          <a:fontRef idx="minor">
            <a:schemeClr val="tx1"/>
          </a:fontRef>
        </p:style>
      </p:cxnSp>
      <p:sp>
        <p:nvSpPr>
          <p:cNvPr id="448" name="CuadroTexto 447">
            <a:extLst>
              <a:ext uri="{FF2B5EF4-FFF2-40B4-BE49-F238E27FC236}">
                <a16:creationId xmlns:a16="http://schemas.microsoft.com/office/drawing/2014/main" id="{855798A3-6B1F-4B11-9EE4-FBC17EE0ADA1}"/>
              </a:ext>
            </a:extLst>
          </p:cNvPr>
          <p:cNvSpPr txBox="1"/>
          <p:nvPr/>
        </p:nvSpPr>
        <p:spPr>
          <a:xfrm>
            <a:off x="868255" y="3940536"/>
            <a:ext cx="1551682" cy="430887"/>
          </a:xfrm>
          <a:prstGeom prst="rect">
            <a:avLst/>
          </a:prstGeom>
          <a:noFill/>
        </p:spPr>
        <p:txBody>
          <a:bodyPr wrap="square" rtlCol="0">
            <a:spAutoFit/>
          </a:bodyPr>
          <a:lstStyle/>
          <a:p>
            <a:pPr algn="ctr"/>
            <a:r>
              <a:rPr lang="es-MX" sz="1100"/>
              <a:t>Fecha de reporte del siniestro</a:t>
            </a:r>
          </a:p>
        </p:txBody>
      </p:sp>
      <p:cxnSp>
        <p:nvCxnSpPr>
          <p:cNvPr id="449" name="Conector recto 448">
            <a:extLst>
              <a:ext uri="{FF2B5EF4-FFF2-40B4-BE49-F238E27FC236}">
                <a16:creationId xmlns:a16="http://schemas.microsoft.com/office/drawing/2014/main" id="{951F7CC5-2260-4D4F-8714-8A1FDC1DAE80}"/>
              </a:ext>
            </a:extLst>
          </p:cNvPr>
          <p:cNvCxnSpPr>
            <a:cxnSpLocks/>
          </p:cNvCxnSpPr>
          <p:nvPr/>
        </p:nvCxnSpPr>
        <p:spPr>
          <a:xfrm>
            <a:off x="1523921" y="4545965"/>
            <a:ext cx="0" cy="391378"/>
          </a:xfrm>
          <a:prstGeom prst="line">
            <a:avLst/>
          </a:prstGeom>
        </p:spPr>
        <p:style>
          <a:lnRef idx="1">
            <a:schemeClr val="accent1"/>
          </a:lnRef>
          <a:fillRef idx="0">
            <a:schemeClr val="accent1"/>
          </a:fillRef>
          <a:effectRef idx="0">
            <a:schemeClr val="accent1"/>
          </a:effectRef>
          <a:fontRef idx="minor">
            <a:schemeClr val="tx1"/>
          </a:fontRef>
        </p:style>
      </p:cxnSp>
      <p:cxnSp>
        <p:nvCxnSpPr>
          <p:cNvPr id="450" name="Conector recto de flecha 449">
            <a:extLst>
              <a:ext uri="{FF2B5EF4-FFF2-40B4-BE49-F238E27FC236}">
                <a16:creationId xmlns:a16="http://schemas.microsoft.com/office/drawing/2014/main" id="{96E7A453-F57E-4FC0-9379-7607169223DC}"/>
              </a:ext>
            </a:extLst>
          </p:cNvPr>
          <p:cNvCxnSpPr>
            <a:cxnSpLocks/>
          </p:cNvCxnSpPr>
          <p:nvPr/>
        </p:nvCxnSpPr>
        <p:spPr>
          <a:xfrm>
            <a:off x="1515516" y="4448827"/>
            <a:ext cx="0" cy="222448"/>
          </a:xfrm>
          <a:prstGeom prst="straightConnector1">
            <a:avLst/>
          </a:prstGeom>
          <a:ln>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451" name="CuadroTexto 450">
            <a:extLst>
              <a:ext uri="{FF2B5EF4-FFF2-40B4-BE49-F238E27FC236}">
                <a16:creationId xmlns:a16="http://schemas.microsoft.com/office/drawing/2014/main" id="{996605FA-E3FC-4245-91F8-246EF9BEBC5A}"/>
              </a:ext>
            </a:extLst>
          </p:cNvPr>
          <p:cNvSpPr txBox="1"/>
          <p:nvPr/>
        </p:nvSpPr>
        <p:spPr>
          <a:xfrm>
            <a:off x="521089" y="4733650"/>
            <a:ext cx="1292087" cy="261610"/>
          </a:xfrm>
          <a:prstGeom prst="rect">
            <a:avLst/>
          </a:prstGeom>
          <a:noFill/>
        </p:spPr>
        <p:txBody>
          <a:bodyPr wrap="square" rtlCol="0">
            <a:spAutoFit/>
          </a:bodyPr>
          <a:lstStyle/>
          <a:p>
            <a:r>
              <a:rPr lang="es-MX" sz="1100"/>
              <a:t>Febrero 2019</a:t>
            </a:r>
          </a:p>
        </p:txBody>
      </p:sp>
      <p:sp>
        <p:nvSpPr>
          <p:cNvPr id="452" name="CuadroTexto 451">
            <a:extLst>
              <a:ext uri="{FF2B5EF4-FFF2-40B4-BE49-F238E27FC236}">
                <a16:creationId xmlns:a16="http://schemas.microsoft.com/office/drawing/2014/main" id="{1464400D-FFBD-4717-A130-5D5F3B9F3C8E}"/>
              </a:ext>
            </a:extLst>
          </p:cNvPr>
          <p:cNvSpPr txBox="1"/>
          <p:nvPr/>
        </p:nvSpPr>
        <p:spPr>
          <a:xfrm>
            <a:off x="2678406" y="4691068"/>
            <a:ext cx="502246" cy="261610"/>
          </a:xfrm>
          <a:prstGeom prst="rect">
            <a:avLst/>
          </a:prstGeom>
          <a:noFill/>
        </p:spPr>
        <p:txBody>
          <a:bodyPr wrap="square" rtlCol="0">
            <a:spAutoFit/>
          </a:bodyPr>
          <a:lstStyle/>
          <a:p>
            <a:r>
              <a:rPr lang="es-MX" sz="1100"/>
              <a:t>…</a:t>
            </a:r>
          </a:p>
        </p:txBody>
      </p:sp>
      <p:sp>
        <p:nvSpPr>
          <p:cNvPr id="453" name="CuadroTexto 452">
            <a:extLst>
              <a:ext uri="{FF2B5EF4-FFF2-40B4-BE49-F238E27FC236}">
                <a16:creationId xmlns:a16="http://schemas.microsoft.com/office/drawing/2014/main" id="{A94089E7-8CFE-4BA3-BD60-A33A6EC820C1}"/>
              </a:ext>
            </a:extLst>
          </p:cNvPr>
          <p:cNvSpPr txBox="1"/>
          <p:nvPr/>
        </p:nvSpPr>
        <p:spPr>
          <a:xfrm>
            <a:off x="3978372" y="3921468"/>
            <a:ext cx="1608236" cy="600164"/>
          </a:xfrm>
          <a:prstGeom prst="rect">
            <a:avLst/>
          </a:prstGeom>
          <a:noFill/>
        </p:spPr>
        <p:txBody>
          <a:bodyPr wrap="square" rtlCol="0">
            <a:spAutoFit/>
          </a:bodyPr>
          <a:lstStyle/>
          <a:p>
            <a:pPr algn="ctr"/>
            <a:r>
              <a:rPr lang="es-MX" sz="1100"/>
              <a:t>Fecha de contabilización del siniestro</a:t>
            </a:r>
          </a:p>
        </p:txBody>
      </p:sp>
      <p:sp>
        <p:nvSpPr>
          <p:cNvPr id="454" name="CuadroTexto 453">
            <a:extLst>
              <a:ext uri="{FF2B5EF4-FFF2-40B4-BE49-F238E27FC236}">
                <a16:creationId xmlns:a16="http://schemas.microsoft.com/office/drawing/2014/main" id="{9B081208-8F71-4DB1-A6C6-8DA2AEF1A0F7}"/>
              </a:ext>
            </a:extLst>
          </p:cNvPr>
          <p:cNvSpPr txBox="1"/>
          <p:nvPr/>
        </p:nvSpPr>
        <p:spPr>
          <a:xfrm>
            <a:off x="2821698" y="4217868"/>
            <a:ext cx="557260" cy="261610"/>
          </a:xfrm>
          <a:prstGeom prst="rect">
            <a:avLst/>
          </a:prstGeom>
          <a:noFill/>
        </p:spPr>
        <p:txBody>
          <a:bodyPr wrap="square" rtlCol="0">
            <a:spAutoFit/>
          </a:bodyPr>
          <a:lstStyle/>
          <a:p>
            <a:pPr algn="ctr"/>
            <a:r>
              <a:rPr lang="es-MX" sz="1100"/>
              <a:t>&lt;=</a:t>
            </a:r>
          </a:p>
        </p:txBody>
      </p:sp>
      <p:cxnSp>
        <p:nvCxnSpPr>
          <p:cNvPr id="455" name="Conector recto 454">
            <a:extLst>
              <a:ext uri="{FF2B5EF4-FFF2-40B4-BE49-F238E27FC236}">
                <a16:creationId xmlns:a16="http://schemas.microsoft.com/office/drawing/2014/main" id="{869DA647-7338-403C-A68A-18B9828F3F21}"/>
              </a:ext>
            </a:extLst>
          </p:cNvPr>
          <p:cNvCxnSpPr>
            <a:cxnSpLocks/>
          </p:cNvCxnSpPr>
          <p:nvPr/>
        </p:nvCxnSpPr>
        <p:spPr>
          <a:xfrm>
            <a:off x="4930538" y="4560089"/>
            <a:ext cx="0" cy="366814"/>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881393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Monto del siniestro ocurrido</a:t>
            </a:r>
            <a:endParaRPr sz="2400" b="1">
              <a:solidFill>
                <a:schemeClr val="tx1">
                  <a:lumMod val="75000"/>
                </a:schemeClr>
              </a:solidFill>
            </a:endParaRPr>
          </a:p>
        </p:txBody>
      </p:sp>
      <p:sp>
        <p:nvSpPr>
          <p:cNvPr id="926" name="Google Shape;926;p36"/>
          <p:cNvSpPr txBox="1">
            <a:spLocks noGrp="1"/>
          </p:cNvSpPr>
          <p:nvPr>
            <p:ph type="subTitle" idx="1"/>
          </p:nvPr>
        </p:nvSpPr>
        <p:spPr>
          <a:xfrm>
            <a:off x="222748" y="1727507"/>
            <a:ext cx="5248725" cy="3287405"/>
          </a:xfrm>
          <a:prstGeom prst="rect">
            <a:avLst/>
          </a:prstGeom>
        </p:spPr>
        <p:txBody>
          <a:bodyPr spcFirstLastPara="1" wrap="square" lIns="91425" tIns="91425" rIns="91425" bIns="91425" anchor="t" anchorCtr="0">
            <a:noAutofit/>
          </a:bodyPr>
          <a:lstStyle/>
          <a:p>
            <a:pPr marL="0" indent="0" algn="just">
              <a:lnSpc>
                <a:spcPct val="100000"/>
              </a:lnSpc>
            </a:pPr>
            <a:r>
              <a:rPr lang="es-MX" sz="1200">
                <a:solidFill>
                  <a:schemeClr val="tx1">
                    <a:lumMod val="75000"/>
                  </a:schemeClr>
                </a:solidFill>
              </a:rPr>
              <a:t>Se debe registrar el monto del siniestro neto de deducible de los movimientos registrados durante el periodo de reporte, independientemente de la fecha de ocurrencia del siniestro. </a:t>
            </a:r>
          </a:p>
          <a:p>
            <a:pPr marL="0" indent="0" algn="just">
              <a:lnSpc>
                <a:spcPct val="100000"/>
              </a:lnSpc>
            </a:pPr>
            <a:endParaRPr lang="es-MX" sz="1200">
              <a:solidFill>
                <a:schemeClr val="tx1">
                  <a:lumMod val="75000"/>
                </a:schemeClr>
              </a:solidFill>
            </a:endParaRPr>
          </a:p>
          <a:p>
            <a:pPr marL="0" indent="0" algn="just">
              <a:lnSpc>
                <a:spcPct val="100000"/>
              </a:lnSpc>
            </a:pPr>
            <a:r>
              <a:rPr lang="es-MX" sz="1200">
                <a:solidFill>
                  <a:schemeClr val="tx1">
                    <a:lumMod val="75000"/>
                  </a:schemeClr>
                </a:solidFill>
              </a:rPr>
              <a:t>En las pólizas cuya cobertura de responsabilidad civil bienes y personas opere como límite único y combinado, se deberá capturar la clave de la cobertura afectada. No se deberá capturar la clave de la cobertura de “Responsabilidad Civil LUC”.</a:t>
            </a:r>
          </a:p>
          <a:p>
            <a:pPr marL="285750" indent="-285750" algn="l">
              <a:lnSpc>
                <a:spcPct val="100000"/>
              </a:lnSpc>
              <a:buFont typeface="Arial" panose="020B0604020202020204" pitchFamily="34" charset="0"/>
              <a:buChar char="•"/>
            </a:pPr>
            <a:endParaRPr lang="es-MX" sz="1200">
              <a:solidFill>
                <a:schemeClr val="tx1">
                  <a:lumMod val="75000"/>
                </a:schemeClr>
              </a:solidFill>
            </a:endParaRPr>
          </a:p>
          <a:p>
            <a:pPr marL="285750" indent="-285750" algn="l">
              <a:lnSpc>
                <a:spcPct val="100000"/>
              </a:lnSpc>
              <a:buFont typeface="Arial" panose="020B0604020202020204" pitchFamily="34" charset="0"/>
              <a:buChar char="•"/>
            </a:pPr>
            <a:endParaRPr lang="es-MX" sz="1200">
              <a:solidFill>
                <a:schemeClr val="tx1">
                  <a:lumMod val="75000"/>
                </a:schemeClr>
              </a:solidFill>
            </a:endParaRPr>
          </a:p>
          <a:p>
            <a:pPr marL="285750" indent="-285750" algn="just">
              <a:lnSpc>
                <a:spcPct val="100000"/>
              </a:lnSpc>
              <a:buFont typeface="Arial" panose="020B0604020202020204" pitchFamily="34" charset="0"/>
              <a:buChar char="•"/>
            </a:pPr>
            <a:r>
              <a:rPr lang="es-MX" sz="1200">
                <a:solidFill>
                  <a:schemeClr val="tx1">
                    <a:lumMod val="75000"/>
                  </a:schemeClr>
                </a:solidFill>
              </a:rPr>
              <a:t>Si la fecha corte es </a:t>
            </a:r>
            <a:r>
              <a:rPr lang="es-MX" sz="1200" b="1">
                <a:solidFill>
                  <a:schemeClr val="tx1">
                    <a:lumMod val="75000"/>
                  </a:schemeClr>
                </a:solidFill>
              </a:rPr>
              <a:t>igual</a:t>
            </a:r>
            <a:r>
              <a:rPr lang="es-MX" sz="1200">
                <a:solidFill>
                  <a:schemeClr val="tx1">
                    <a:lumMod val="75000"/>
                  </a:schemeClr>
                </a:solidFill>
              </a:rPr>
              <a:t> al año de fecha de contabilización del siniestro, el </a:t>
            </a:r>
            <a:r>
              <a:rPr lang="es-MX" sz="1200" b="1">
                <a:solidFill>
                  <a:schemeClr val="tx1">
                    <a:lumMod val="75000"/>
                  </a:schemeClr>
                </a:solidFill>
              </a:rPr>
              <a:t>monto del siniestro ocurrido </a:t>
            </a:r>
            <a:r>
              <a:rPr lang="es-MX" sz="1200">
                <a:solidFill>
                  <a:schemeClr val="tx1">
                    <a:lumMod val="75000"/>
                  </a:schemeClr>
                </a:solidFill>
              </a:rPr>
              <a:t>es </a:t>
            </a:r>
            <a:r>
              <a:rPr lang="es-MX" sz="1200" b="1">
                <a:solidFill>
                  <a:schemeClr val="tx1">
                    <a:lumMod val="75000"/>
                  </a:schemeClr>
                </a:solidFill>
              </a:rPr>
              <a:t>mayor</a:t>
            </a:r>
            <a:r>
              <a:rPr lang="es-MX" sz="1200">
                <a:solidFill>
                  <a:schemeClr val="tx1">
                    <a:lumMod val="75000"/>
                  </a:schemeClr>
                </a:solidFill>
              </a:rPr>
              <a:t> a 0 y el tipo de pérdida es </a:t>
            </a:r>
            <a:r>
              <a:rPr lang="es-MX" sz="1200" b="1">
                <a:solidFill>
                  <a:schemeClr val="tx1">
                    <a:lumMod val="75000"/>
                  </a:schemeClr>
                </a:solidFill>
              </a:rPr>
              <a:t>distinto</a:t>
            </a:r>
            <a:r>
              <a:rPr lang="es-MX" sz="1200">
                <a:solidFill>
                  <a:schemeClr val="tx1">
                    <a:lumMod val="75000"/>
                  </a:schemeClr>
                </a:solidFill>
              </a:rPr>
              <a:t> de SIPAC (clave 05 y 06) entonces el </a:t>
            </a:r>
            <a:r>
              <a:rPr lang="es-MX" sz="1200" b="1">
                <a:solidFill>
                  <a:schemeClr val="tx1">
                    <a:lumMod val="75000"/>
                  </a:schemeClr>
                </a:solidFill>
              </a:rPr>
              <a:t>monto del siniestro ocurrido</a:t>
            </a:r>
            <a:r>
              <a:rPr lang="es-MX" sz="1200">
                <a:solidFill>
                  <a:schemeClr val="tx1">
                    <a:lumMod val="75000"/>
                  </a:schemeClr>
                </a:solidFill>
              </a:rPr>
              <a:t> debe ser </a:t>
            </a:r>
            <a:r>
              <a:rPr lang="es-MX" sz="1200" b="1">
                <a:solidFill>
                  <a:schemeClr val="tx1">
                    <a:lumMod val="75000"/>
                  </a:schemeClr>
                </a:solidFill>
              </a:rPr>
              <a:t>mayor</a:t>
            </a:r>
            <a:r>
              <a:rPr lang="es-MX" sz="1200">
                <a:solidFill>
                  <a:schemeClr val="tx1">
                    <a:lumMod val="75000"/>
                  </a:schemeClr>
                </a:solidFill>
              </a:rPr>
              <a:t> o </a:t>
            </a:r>
            <a:r>
              <a:rPr lang="es-MX" sz="1200" b="1">
                <a:solidFill>
                  <a:schemeClr val="tx1">
                    <a:lumMod val="75000"/>
                  </a:schemeClr>
                </a:solidFill>
              </a:rPr>
              <a:t>igual</a:t>
            </a:r>
            <a:r>
              <a:rPr lang="es-MX" sz="1200">
                <a:solidFill>
                  <a:schemeClr val="tx1">
                    <a:lumMod val="75000"/>
                  </a:schemeClr>
                </a:solidFill>
              </a:rPr>
              <a:t> al monto de recuperaciones.</a:t>
            </a:r>
          </a:p>
          <a:p>
            <a:pPr marL="0" indent="0" algn="l">
              <a:lnSpc>
                <a:spcPct val="100000"/>
              </a:lnSpc>
            </a:pPr>
            <a:r>
              <a:rPr lang="es-MX" sz="1200">
                <a:solidFill>
                  <a:schemeClr val="tx1">
                    <a:lumMod val="75000"/>
                  </a:schemeClr>
                </a:solidFill>
              </a:rPr>
              <a:t> </a:t>
            </a: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47794493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Monto del siniestro ocurrido</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just">
              <a:lnSpc>
                <a:spcPct val="100000"/>
              </a:lnSpc>
              <a:buFont typeface="Arial" panose="020B0604020202020204" pitchFamily="34" charset="0"/>
              <a:buChar char="•"/>
            </a:pPr>
            <a:r>
              <a:rPr lang="es-MX" sz="1300">
                <a:solidFill>
                  <a:schemeClr val="tx1">
                    <a:lumMod val="75000"/>
                  </a:schemeClr>
                </a:solidFill>
              </a:rPr>
              <a:t>Si la fecha de corte es </a:t>
            </a:r>
            <a:r>
              <a:rPr lang="es-MX" sz="1300" b="1">
                <a:solidFill>
                  <a:schemeClr val="tx1">
                    <a:lumMod val="75000"/>
                  </a:schemeClr>
                </a:solidFill>
              </a:rPr>
              <a:t>igual</a:t>
            </a:r>
            <a:r>
              <a:rPr lang="es-MX" sz="1300">
                <a:solidFill>
                  <a:schemeClr val="tx1">
                    <a:lumMod val="75000"/>
                  </a:schemeClr>
                </a:solidFill>
              </a:rPr>
              <a:t> al año de fecha de contabilización del siniestro y el monto de recuperaciones es mayor a 0 entonces el </a:t>
            </a:r>
            <a:r>
              <a:rPr lang="es-MX" sz="1300" b="1">
                <a:solidFill>
                  <a:schemeClr val="tx1">
                    <a:lumMod val="75000"/>
                  </a:schemeClr>
                </a:solidFill>
              </a:rPr>
              <a:t>monto del siniestro ocurrido</a:t>
            </a:r>
            <a:r>
              <a:rPr lang="es-MX" sz="1300">
                <a:solidFill>
                  <a:schemeClr val="tx1">
                    <a:lumMod val="75000"/>
                  </a:schemeClr>
                </a:solidFill>
              </a:rPr>
              <a:t> debe ser </a:t>
            </a:r>
            <a:r>
              <a:rPr lang="es-MX" sz="1300" b="1">
                <a:solidFill>
                  <a:schemeClr val="tx1">
                    <a:lumMod val="75000"/>
                  </a:schemeClr>
                </a:solidFill>
              </a:rPr>
              <a:t>mayor</a:t>
            </a:r>
            <a:r>
              <a:rPr lang="es-MX" sz="1300">
                <a:solidFill>
                  <a:schemeClr val="tx1">
                    <a:lumMod val="75000"/>
                  </a:schemeClr>
                </a:solidFill>
              </a:rPr>
              <a:t> a 0.</a:t>
            </a:r>
            <a:endParaRPr lang="es-ES">
              <a:solidFill>
                <a:schemeClr val="tx1">
                  <a:lumMod val="75000"/>
                </a:schemeClr>
              </a:solidFill>
            </a:endParaRPr>
          </a:p>
          <a:p>
            <a:pPr marL="285750" indent="-285750" algn="just">
              <a:lnSpc>
                <a:spcPct val="100000"/>
              </a:lnSpc>
              <a:buFont typeface="Arial" panose="020B0604020202020204" pitchFamily="34" charset="0"/>
              <a:buChar char="•"/>
            </a:pPr>
            <a:endParaRPr lang="es-MX" sz="1300">
              <a:solidFill>
                <a:schemeClr val="tx1">
                  <a:lumMod val="75000"/>
                </a:schemeClr>
              </a:solidFill>
            </a:endParaRPr>
          </a:p>
          <a:p>
            <a:pPr marL="285750" indent="-285750" algn="just">
              <a:lnSpc>
                <a:spcPct val="100000"/>
              </a:lnSpc>
              <a:buFont typeface="Arial" panose="020B0604020202020204" pitchFamily="34" charset="0"/>
              <a:buChar char="•"/>
            </a:pPr>
            <a:endParaRPr lang="es-MX" sz="1300">
              <a:solidFill>
                <a:schemeClr val="tx1">
                  <a:lumMod val="75000"/>
                </a:schemeClr>
              </a:solidFill>
            </a:endParaRPr>
          </a:p>
          <a:p>
            <a:pPr marL="285750" indent="-285750" algn="just">
              <a:lnSpc>
                <a:spcPct val="100000"/>
              </a:lnSpc>
              <a:buFont typeface="Arial" panose="020B0604020202020204" pitchFamily="34" charset="0"/>
              <a:buChar char="•"/>
            </a:pPr>
            <a:r>
              <a:rPr lang="es-MX" sz="1300">
                <a:solidFill>
                  <a:schemeClr val="tx1">
                    <a:lumMod val="75000"/>
                  </a:schemeClr>
                </a:solidFill>
              </a:rPr>
              <a:t>Si el año fecha de contabilización del siniestro es </a:t>
            </a:r>
            <a:r>
              <a:rPr lang="es-MX" sz="1300" b="1">
                <a:solidFill>
                  <a:schemeClr val="tx1">
                    <a:lumMod val="75000"/>
                  </a:schemeClr>
                </a:solidFill>
              </a:rPr>
              <a:t>igual</a:t>
            </a:r>
            <a:r>
              <a:rPr lang="es-MX" sz="1300">
                <a:solidFill>
                  <a:schemeClr val="tx1">
                    <a:lumMod val="75000"/>
                  </a:schemeClr>
                </a:solidFill>
              </a:rPr>
              <a:t> al año de reporte y el </a:t>
            </a:r>
            <a:r>
              <a:rPr lang="es-MX" sz="1300" b="1">
                <a:solidFill>
                  <a:schemeClr val="tx1">
                    <a:lumMod val="75000"/>
                  </a:schemeClr>
                </a:solidFill>
              </a:rPr>
              <a:t>monto de siniestro ocurrido </a:t>
            </a:r>
            <a:r>
              <a:rPr lang="es-MX" sz="1300">
                <a:solidFill>
                  <a:schemeClr val="tx1">
                    <a:lumMod val="75000"/>
                  </a:schemeClr>
                </a:solidFill>
              </a:rPr>
              <a:t>es mayor a 0 entonces el </a:t>
            </a:r>
            <a:r>
              <a:rPr lang="es-MX" sz="1300" b="1">
                <a:solidFill>
                  <a:schemeClr val="tx1">
                    <a:lumMod val="75000"/>
                  </a:schemeClr>
                </a:solidFill>
              </a:rPr>
              <a:t>monto del siniestro ocurrido</a:t>
            </a:r>
            <a:r>
              <a:rPr lang="es-MX" sz="1300">
                <a:solidFill>
                  <a:schemeClr val="tx1">
                    <a:lumMod val="75000"/>
                  </a:schemeClr>
                </a:solidFill>
              </a:rPr>
              <a:t> debe ser </a:t>
            </a:r>
            <a:r>
              <a:rPr lang="es-MX" sz="1300" b="1">
                <a:solidFill>
                  <a:schemeClr val="tx1">
                    <a:lumMod val="75000"/>
                  </a:schemeClr>
                </a:solidFill>
              </a:rPr>
              <a:t>mayor</a:t>
            </a:r>
            <a:r>
              <a:rPr lang="es-MX" sz="1300">
                <a:solidFill>
                  <a:schemeClr val="tx1">
                    <a:lumMod val="75000"/>
                  </a:schemeClr>
                </a:solidFill>
              </a:rPr>
              <a:t> o </a:t>
            </a:r>
            <a:r>
              <a:rPr lang="es-MX" sz="1300" b="1">
                <a:solidFill>
                  <a:schemeClr val="tx1">
                    <a:lumMod val="75000"/>
                  </a:schemeClr>
                </a:solidFill>
              </a:rPr>
              <a:t>igual</a:t>
            </a:r>
            <a:r>
              <a:rPr lang="es-MX" sz="1300">
                <a:solidFill>
                  <a:schemeClr val="tx1">
                    <a:lumMod val="75000"/>
                  </a:schemeClr>
                </a:solidFill>
              </a:rPr>
              <a:t> a el monto recuperado de reaseguro.</a:t>
            </a:r>
          </a:p>
          <a:p>
            <a:pPr marL="285750" indent="-285750" algn="just">
              <a:lnSpc>
                <a:spcPct val="100000"/>
              </a:lnSpc>
              <a:buFont typeface="Arial" panose="020B0604020202020204" pitchFamily="34" charset="0"/>
              <a:buChar char="•"/>
            </a:pPr>
            <a:endParaRPr lang="es-MX" sz="1300">
              <a:solidFill>
                <a:schemeClr val="tx1">
                  <a:lumMod val="75000"/>
                </a:schemeClr>
              </a:solidFill>
            </a:endParaRPr>
          </a:p>
          <a:p>
            <a:pPr marL="285750" indent="-285750" algn="just">
              <a:lnSpc>
                <a:spcPct val="100000"/>
              </a:lnSpc>
              <a:buFont typeface="Arial" panose="020B0604020202020204" pitchFamily="34" charset="0"/>
              <a:buChar char="•"/>
            </a:pPr>
            <a:endParaRPr lang="es-MX" sz="1300">
              <a:solidFill>
                <a:schemeClr val="tx1">
                  <a:lumMod val="75000"/>
                </a:schemeClr>
              </a:solidFill>
            </a:endParaRPr>
          </a:p>
          <a:p>
            <a:pPr marL="285750" indent="-285750" algn="just">
              <a:lnSpc>
                <a:spcPct val="100000"/>
              </a:lnSpc>
              <a:buFont typeface="Arial" panose="020B0604020202020204" pitchFamily="34" charset="0"/>
              <a:buChar char="•"/>
            </a:pPr>
            <a:r>
              <a:rPr lang="es-MX" sz="1300">
                <a:solidFill>
                  <a:schemeClr val="tx1">
                    <a:lumMod val="75000"/>
                  </a:schemeClr>
                </a:solidFill>
              </a:rPr>
              <a:t>Si el tipo de pérdida es </a:t>
            </a:r>
            <a:r>
              <a:rPr lang="es-MX" sz="1300" b="1">
                <a:solidFill>
                  <a:schemeClr val="tx1">
                    <a:lumMod val="75000"/>
                  </a:schemeClr>
                </a:solidFill>
              </a:rPr>
              <a:t>igual</a:t>
            </a:r>
            <a:r>
              <a:rPr lang="es-MX" sz="1300">
                <a:solidFill>
                  <a:schemeClr val="tx1">
                    <a:lumMod val="75000"/>
                  </a:schemeClr>
                </a:solidFill>
              </a:rPr>
              <a:t> de SIPAC pérdida parcial (clave 05) o SIPAC pérdida total (clave 06) entonces el </a:t>
            </a:r>
            <a:r>
              <a:rPr lang="es-MX" sz="1300" b="1">
                <a:solidFill>
                  <a:schemeClr val="tx1">
                    <a:lumMod val="75000"/>
                  </a:schemeClr>
                </a:solidFill>
              </a:rPr>
              <a:t>monto del siniestro ocurrido</a:t>
            </a:r>
            <a:r>
              <a:rPr lang="es-MX" sz="1300">
                <a:solidFill>
                  <a:schemeClr val="tx1">
                    <a:lumMod val="75000"/>
                  </a:schemeClr>
                </a:solidFill>
              </a:rPr>
              <a:t> debe ser </a:t>
            </a:r>
            <a:r>
              <a:rPr lang="es-MX" sz="1300" b="1">
                <a:solidFill>
                  <a:schemeClr val="tx1">
                    <a:lumMod val="75000"/>
                  </a:schemeClr>
                </a:solidFill>
              </a:rPr>
              <a:t>distinto </a:t>
            </a:r>
            <a:r>
              <a:rPr lang="es-MX" sz="1300">
                <a:solidFill>
                  <a:schemeClr val="tx1">
                    <a:lumMod val="75000"/>
                  </a:schemeClr>
                </a:solidFill>
              </a:rPr>
              <a:t>a costo medio del SIPAC (daños materiales).</a:t>
            </a:r>
          </a:p>
          <a:p>
            <a:pPr marL="285750" indent="-285750" algn="just">
              <a:lnSpc>
                <a:spcPct val="100000"/>
              </a:lnSpc>
              <a:buFont typeface="Arial" panose="020B0604020202020204" pitchFamily="34" charset="0"/>
              <a:buChar char="•"/>
            </a:pPr>
            <a:endParaRPr lang="es-MX" sz="13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34630603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Monto del siniestro ocurrido</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just">
              <a:lnSpc>
                <a:spcPct val="100000"/>
              </a:lnSpc>
              <a:buFont typeface="Arial" panose="020B0604020202020204" pitchFamily="34" charset="0"/>
              <a:buChar char="•"/>
            </a:pPr>
            <a:r>
              <a:rPr lang="es-MX" sz="1400">
                <a:solidFill>
                  <a:schemeClr val="tx1">
                    <a:lumMod val="75000"/>
                  </a:schemeClr>
                </a:solidFill>
              </a:rPr>
              <a:t>Si el tipo de pérdida es </a:t>
            </a:r>
            <a:r>
              <a:rPr lang="es-MX" sz="1400" b="1">
                <a:solidFill>
                  <a:schemeClr val="tx1">
                    <a:lumMod val="75000"/>
                  </a:schemeClr>
                </a:solidFill>
              </a:rPr>
              <a:t>igual</a:t>
            </a:r>
            <a:r>
              <a:rPr lang="es-MX" sz="1400">
                <a:solidFill>
                  <a:schemeClr val="tx1">
                    <a:lumMod val="75000"/>
                  </a:schemeClr>
                </a:solidFill>
              </a:rPr>
              <a:t> de Gastos Médicos SIPAC (clave 08) entonces el </a:t>
            </a:r>
            <a:r>
              <a:rPr lang="es-MX" sz="1400" b="1">
                <a:solidFill>
                  <a:schemeClr val="tx1">
                    <a:lumMod val="75000"/>
                  </a:schemeClr>
                </a:solidFill>
              </a:rPr>
              <a:t>monto del siniestro ocurrido</a:t>
            </a:r>
            <a:r>
              <a:rPr lang="es-MX" sz="1400">
                <a:solidFill>
                  <a:schemeClr val="tx1">
                    <a:lumMod val="75000"/>
                  </a:schemeClr>
                </a:solidFill>
              </a:rPr>
              <a:t> debe ser </a:t>
            </a:r>
            <a:r>
              <a:rPr lang="es-MX" sz="1400" b="1">
                <a:solidFill>
                  <a:schemeClr val="tx1">
                    <a:lumMod val="75000"/>
                  </a:schemeClr>
                </a:solidFill>
              </a:rPr>
              <a:t>distinto</a:t>
            </a:r>
            <a:r>
              <a:rPr lang="es-MX" sz="1400">
                <a:solidFill>
                  <a:schemeClr val="tx1">
                    <a:lumMod val="75000"/>
                  </a:schemeClr>
                </a:solidFill>
              </a:rPr>
              <a:t> al costo medio del SIPAC. (gastos médicos)</a:t>
            </a:r>
            <a:endParaRPr lang="es-ES">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70359071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821030"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MX" b="1">
                <a:solidFill>
                  <a:schemeClr val="tx1">
                    <a:lumMod val="75000"/>
                  </a:schemeClr>
                </a:solidFill>
              </a:rPr>
              <a:t>Monto recuperado de reaseguro</a:t>
            </a:r>
            <a:endParaRPr lang="es-MX"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0" indent="0" algn="just">
              <a:lnSpc>
                <a:spcPct val="100000"/>
              </a:lnSpc>
            </a:pPr>
            <a:r>
              <a:rPr lang="es-MX" sz="1400">
                <a:solidFill>
                  <a:schemeClr val="tx1">
                    <a:lumMod val="75000"/>
                  </a:schemeClr>
                </a:solidFill>
              </a:rPr>
              <a:t>Se reportará el monto estimado a recuperar de reaseguro de las reclamaciones contabilizadas en el ejercicio, de acuerdo a los contratos de reaseguro proporcionales.</a:t>
            </a:r>
            <a:endParaRPr lang="es-ES"/>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a:solidFill>
                  <a:schemeClr val="tx1">
                    <a:lumMod val="75000"/>
                  </a:schemeClr>
                </a:solidFill>
              </a:rPr>
              <a:t>Si el año fecha de contabilización del siniestro es </a:t>
            </a:r>
            <a:r>
              <a:rPr lang="es-MX" sz="1400" b="1">
                <a:solidFill>
                  <a:schemeClr val="tx1">
                    <a:lumMod val="75000"/>
                  </a:schemeClr>
                </a:solidFill>
              </a:rPr>
              <a:t>igual</a:t>
            </a:r>
            <a:r>
              <a:rPr lang="es-MX" sz="1400">
                <a:solidFill>
                  <a:schemeClr val="tx1">
                    <a:lumMod val="75000"/>
                  </a:schemeClr>
                </a:solidFill>
              </a:rPr>
              <a:t> al año de reporte y la moneda es </a:t>
            </a:r>
            <a:r>
              <a:rPr lang="es-MX" sz="1400" b="1">
                <a:solidFill>
                  <a:schemeClr val="tx1">
                    <a:lumMod val="75000"/>
                  </a:schemeClr>
                </a:solidFill>
              </a:rPr>
              <a:t>igual</a:t>
            </a:r>
            <a:r>
              <a:rPr lang="es-MX" sz="1400">
                <a:solidFill>
                  <a:schemeClr val="tx1">
                    <a:lumMod val="75000"/>
                  </a:schemeClr>
                </a:solidFill>
              </a:rPr>
              <a:t> a nacional entonces el </a:t>
            </a:r>
            <a:r>
              <a:rPr lang="es-MX" sz="1400" b="1">
                <a:solidFill>
                  <a:schemeClr val="tx1">
                    <a:lumMod val="75000"/>
                  </a:schemeClr>
                </a:solidFill>
              </a:rPr>
              <a:t>monto recuperado de reaseguro </a:t>
            </a:r>
            <a:r>
              <a:rPr lang="es-MX" sz="1400">
                <a:solidFill>
                  <a:schemeClr val="tx1">
                    <a:lumMod val="75000"/>
                  </a:schemeClr>
                </a:solidFill>
              </a:rPr>
              <a:t>debe ser </a:t>
            </a:r>
            <a:r>
              <a:rPr lang="es-MX" sz="1400" b="1">
                <a:solidFill>
                  <a:schemeClr val="tx1">
                    <a:lumMod val="75000"/>
                  </a:schemeClr>
                </a:solidFill>
              </a:rPr>
              <a:t>mayor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0.</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4933231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Monto de recuperaciones</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0" indent="0" algn="just">
              <a:lnSpc>
                <a:spcPct val="100000"/>
              </a:lnSpc>
            </a:pPr>
            <a:r>
              <a:rPr lang="es-MX" sz="1400">
                <a:solidFill>
                  <a:schemeClr val="tx1">
                    <a:lumMod val="75000"/>
                  </a:schemeClr>
                </a:solidFill>
              </a:rPr>
              <a:t>Es el monto obtenido por la Institución por concepto de recuperaciones de terceros del siniestro ocurrido.</a:t>
            </a:r>
            <a:endParaRPr lang="es-ES"/>
          </a:p>
          <a:p>
            <a:pPr marL="285750" indent="-285750" algn="just">
              <a:lnSpc>
                <a:spcPct val="100000"/>
              </a:lnSpc>
              <a:buFont typeface="Arial" panose="020B0604020202020204" pitchFamily="34" charset="0"/>
              <a:buChar char="•"/>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a:solidFill>
                  <a:schemeClr val="tx1">
                    <a:lumMod val="75000"/>
                  </a:schemeClr>
                </a:solidFill>
              </a:rPr>
              <a:t>Si la suma asegurada es </a:t>
            </a:r>
            <a:r>
              <a:rPr lang="es-MX" sz="1400" b="1">
                <a:solidFill>
                  <a:schemeClr val="tx1">
                    <a:lumMod val="75000"/>
                  </a:schemeClr>
                </a:solidFill>
              </a:rPr>
              <a:t>mayor</a:t>
            </a:r>
            <a:r>
              <a:rPr lang="es-MX" sz="1400">
                <a:solidFill>
                  <a:schemeClr val="tx1">
                    <a:lumMod val="75000"/>
                  </a:schemeClr>
                </a:solidFill>
              </a:rPr>
              <a:t> a 0 entonces el </a:t>
            </a:r>
            <a:r>
              <a:rPr lang="es-MX" sz="1400" b="1">
                <a:solidFill>
                  <a:schemeClr val="tx1">
                    <a:lumMod val="75000"/>
                  </a:schemeClr>
                </a:solidFill>
              </a:rPr>
              <a:t>monto de recuperaciones</a:t>
            </a:r>
            <a:r>
              <a:rPr lang="es-MX" sz="1400">
                <a:solidFill>
                  <a:schemeClr val="tx1">
                    <a:lumMod val="75000"/>
                  </a:schemeClr>
                </a:solidFill>
              </a:rPr>
              <a:t> debe ser </a:t>
            </a:r>
            <a:r>
              <a:rPr lang="es-MX" sz="1400" b="1">
                <a:solidFill>
                  <a:schemeClr val="tx1">
                    <a:lumMod val="75000"/>
                  </a:schemeClr>
                </a:solidFill>
              </a:rPr>
              <a:t>menor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la suma asegurada.</a:t>
            </a:r>
          </a:p>
          <a:p>
            <a:pPr marL="285750" indent="-285750" algn="just">
              <a:lnSpc>
                <a:spcPct val="100000"/>
              </a:lnSpc>
              <a:buFont typeface="Arial" panose="020B0604020202020204" pitchFamily="34" charset="0"/>
              <a:buChar char="•"/>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a:solidFill>
                  <a:schemeClr val="tx1">
                    <a:lumMod val="75000"/>
                  </a:schemeClr>
                </a:solidFill>
              </a:rPr>
              <a:t>Si el </a:t>
            </a:r>
            <a:r>
              <a:rPr lang="es-MX" sz="1400" b="1">
                <a:solidFill>
                  <a:schemeClr val="tx1">
                    <a:lumMod val="75000"/>
                  </a:schemeClr>
                </a:solidFill>
              </a:rPr>
              <a:t>monto de recuperaciones</a:t>
            </a:r>
            <a:r>
              <a:rPr lang="es-MX" sz="1400">
                <a:solidFill>
                  <a:schemeClr val="tx1">
                    <a:lumMod val="75000"/>
                  </a:schemeClr>
                </a:solidFill>
              </a:rPr>
              <a:t> es </a:t>
            </a:r>
            <a:r>
              <a:rPr lang="es-MX" sz="1400" b="1">
                <a:solidFill>
                  <a:schemeClr val="tx1">
                    <a:lumMod val="75000"/>
                  </a:schemeClr>
                </a:solidFill>
              </a:rPr>
              <a:t>mayor</a:t>
            </a:r>
            <a:r>
              <a:rPr lang="es-MX" sz="1400">
                <a:solidFill>
                  <a:schemeClr val="tx1">
                    <a:lumMod val="75000"/>
                  </a:schemeClr>
                </a:solidFill>
              </a:rPr>
              <a:t> a 0 y la cobertura es </a:t>
            </a:r>
            <a:r>
              <a:rPr lang="es-MX" sz="1400" b="1">
                <a:solidFill>
                  <a:schemeClr val="tx1">
                    <a:lumMod val="75000"/>
                  </a:schemeClr>
                </a:solidFill>
              </a:rPr>
              <a:t>igual</a:t>
            </a:r>
            <a:r>
              <a:rPr lang="es-MX" sz="1400">
                <a:solidFill>
                  <a:schemeClr val="tx1">
                    <a:lumMod val="75000"/>
                  </a:schemeClr>
                </a:solidFill>
              </a:rPr>
              <a:t> a daños materiales (clave 01) entonces el tipo de pérdida debe ser igual a parcial (clave 01), total (clave 02), SIPAC pérdida parcial (clave 05) o SIPAC pérdida total (clave 06).</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0" indent="0" algn="l">
              <a:lnSpc>
                <a:spcPct val="100000"/>
              </a:lnSpc>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19487679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Tipo de pérdida</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just">
              <a:lnSpc>
                <a:spcPct val="100000"/>
              </a:lnSpc>
              <a:buFont typeface="Arial" panose="020B0604020202020204" pitchFamily="34" charset="0"/>
              <a:buChar char="•"/>
            </a:pPr>
            <a:r>
              <a:rPr lang="es-MX" sz="1300">
                <a:solidFill>
                  <a:schemeClr val="tx1">
                    <a:lumMod val="75000"/>
                  </a:schemeClr>
                </a:solidFill>
              </a:rPr>
              <a:t>Si el </a:t>
            </a:r>
            <a:r>
              <a:rPr lang="es-MX" sz="1300" b="1">
                <a:solidFill>
                  <a:schemeClr val="tx1">
                    <a:lumMod val="75000"/>
                  </a:schemeClr>
                </a:solidFill>
              </a:rPr>
              <a:t>tipo de pérdida</a:t>
            </a:r>
            <a:r>
              <a:rPr lang="es-MX" sz="1300">
                <a:solidFill>
                  <a:schemeClr val="tx1">
                    <a:lumMod val="75000"/>
                  </a:schemeClr>
                </a:solidFill>
              </a:rPr>
              <a:t> es </a:t>
            </a:r>
            <a:r>
              <a:rPr lang="es-MX" sz="1300" b="1">
                <a:solidFill>
                  <a:schemeClr val="tx1">
                    <a:lumMod val="75000"/>
                  </a:schemeClr>
                </a:solidFill>
              </a:rPr>
              <a:t>igual</a:t>
            </a:r>
            <a:r>
              <a:rPr lang="es-MX" sz="1300">
                <a:solidFill>
                  <a:schemeClr val="tx1">
                    <a:lumMod val="75000"/>
                  </a:schemeClr>
                </a:solidFill>
              </a:rPr>
              <a:t> a Gastos Médicos SIPAC (clave 08) entonces la cobertura debe ser </a:t>
            </a:r>
            <a:r>
              <a:rPr lang="es-MX" sz="1300" b="1">
                <a:solidFill>
                  <a:schemeClr val="tx1">
                    <a:lumMod val="75000"/>
                  </a:schemeClr>
                </a:solidFill>
              </a:rPr>
              <a:t>igual </a:t>
            </a:r>
            <a:r>
              <a:rPr lang="es-MX" sz="1300">
                <a:solidFill>
                  <a:schemeClr val="tx1">
                    <a:lumMod val="75000"/>
                  </a:schemeClr>
                </a:solidFill>
              </a:rPr>
              <a:t>Gastos Médicos Ocupantes (clave 06).</a:t>
            </a:r>
            <a:endParaRPr lang="es-ES"/>
          </a:p>
          <a:p>
            <a:pPr marL="285750" indent="-285750" algn="just">
              <a:lnSpc>
                <a:spcPct val="100000"/>
              </a:lnSpc>
              <a:buFont typeface="Arial" panose="020B0604020202020204" pitchFamily="34" charset="0"/>
              <a:buChar char="•"/>
            </a:pPr>
            <a:endParaRPr lang="es-MX" sz="1300">
              <a:solidFill>
                <a:schemeClr val="tx1">
                  <a:lumMod val="75000"/>
                </a:schemeClr>
              </a:solidFill>
            </a:endParaRPr>
          </a:p>
          <a:p>
            <a:pPr marL="285750" indent="-285750" algn="just">
              <a:lnSpc>
                <a:spcPct val="100000"/>
              </a:lnSpc>
              <a:buFont typeface="Arial" panose="020B0604020202020204" pitchFamily="34" charset="0"/>
              <a:buChar char="•"/>
            </a:pPr>
            <a:r>
              <a:rPr lang="es-MX" sz="1300">
                <a:solidFill>
                  <a:schemeClr val="tx1">
                    <a:lumMod val="75000"/>
                  </a:schemeClr>
                </a:solidFill>
              </a:rPr>
              <a:t>Si año fecha de corte</a:t>
            </a:r>
            <a:r>
              <a:rPr lang="es-MX" sz="1300" b="1">
                <a:solidFill>
                  <a:schemeClr val="tx1">
                    <a:lumMod val="75000"/>
                  </a:schemeClr>
                </a:solidFill>
              </a:rPr>
              <a:t> </a:t>
            </a:r>
            <a:r>
              <a:rPr lang="es-MX" sz="1300">
                <a:solidFill>
                  <a:schemeClr val="tx1">
                    <a:lumMod val="75000"/>
                  </a:schemeClr>
                </a:solidFill>
              </a:rPr>
              <a:t>es </a:t>
            </a:r>
            <a:r>
              <a:rPr lang="es-MX" sz="1300" b="1">
                <a:solidFill>
                  <a:schemeClr val="tx1">
                    <a:lumMod val="75000"/>
                  </a:schemeClr>
                </a:solidFill>
              </a:rPr>
              <a:t>igual</a:t>
            </a:r>
            <a:r>
              <a:rPr lang="es-MX" sz="1300">
                <a:solidFill>
                  <a:schemeClr val="tx1">
                    <a:lumMod val="75000"/>
                  </a:schemeClr>
                </a:solidFill>
              </a:rPr>
              <a:t> a fecha de contabilización del siniestro y </a:t>
            </a:r>
            <a:r>
              <a:rPr lang="es-MX" sz="1300" b="1">
                <a:solidFill>
                  <a:schemeClr val="tx1">
                    <a:lumMod val="75000"/>
                  </a:schemeClr>
                </a:solidFill>
              </a:rPr>
              <a:t>tipo</a:t>
            </a:r>
            <a:r>
              <a:rPr lang="es-MX" sz="1300">
                <a:solidFill>
                  <a:schemeClr val="tx1">
                    <a:lumMod val="75000"/>
                  </a:schemeClr>
                </a:solidFill>
              </a:rPr>
              <a:t> </a:t>
            </a:r>
            <a:r>
              <a:rPr lang="es-MX" sz="1300" b="1">
                <a:solidFill>
                  <a:schemeClr val="tx1">
                    <a:lumMod val="75000"/>
                  </a:schemeClr>
                </a:solidFill>
              </a:rPr>
              <a:t>de pérdida</a:t>
            </a:r>
            <a:r>
              <a:rPr lang="es-MX" sz="1300">
                <a:solidFill>
                  <a:schemeClr val="tx1">
                    <a:lumMod val="75000"/>
                  </a:schemeClr>
                </a:solidFill>
              </a:rPr>
              <a:t> es </a:t>
            </a:r>
            <a:r>
              <a:rPr lang="es-MX" sz="1300" b="1">
                <a:solidFill>
                  <a:schemeClr val="tx1">
                    <a:lumMod val="75000"/>
                  </a:schemeClr>
                </a:solidFill>
              </a:rPr>
              <a:t>igual</a:t>
            </a:r>
            <a:r>
              <a:rPr lang="es-MX" sz="1300">
                <a:solidFill>
                  <a:schemeClr val="tx1">
                    <a:lumMod val="75000"/>
                  </a:schemeClr>
                </a:solidFill>
              </a:rPr>
              <a:t> a RC SIPAC (clave 07) y la cobertura es </a:t>
            </a:r>
            <a:r>
              <a:rPr lang="es-MX" sz="1300" b="1">
                <a:solidFill>
                  <a:schemeClr val="tx1">
                    <a:lumMod val="75000"/>
                  </a:schemeClr>
                </a:solidFill>
              </a:rPr>
              <a:t>igual</a:t>
            </a:r>
            <a:r>
              <a:rPr lang="es-MX" sz="1300">
                <a:solidFill>
                  <a:schemeClr val="tx1">
                    <a:lumMod val="75000"/>
                  </a:schemeClr>
                </a:solidFill>
              </a:rPr>
              <a:t> a Responsabilidad Civil Personas (clave 04) entonces el monto del siniestro debe ser </a:t>
            </a:r>
            <a:r>
              <a:rPr lang="es-MX" sz="1300" b="1">
                <a:solidFill>
                  <a:schemeClr val="tx1">
                    <a:lumMod val="75000"/>
                  </a:schemeClr>
                </a:solidFill>
              </a:rPr>
              <a:t>igual</a:t>
            </a:r>
            <a:r>
              <a:rPr lang="es-MX" sz="1300">
                <a:solidFill>
                  <a:schemeClr val="tx1">
                    <a:lumMod val="75000"/>
                  </a:schemeClr>
                </a:solidFill>
              </a:rPr>
              <a:t> a costo medio del SIPAC. (gastos médicos ocupantes)</a:t>
            </a:r>
          </a:p>
          <a:p>
            <a:pPr marL="285750" indent="-285750" algn="just">
              <a:lnSpc>
                <a:spcPct val="100000"/>
              </a:lnSpc>
              <a:buFont typeface="Arial" panose="020B0604020202020204" pitchFamily="34" charset="0"/>
              <a:buChar char="•"/>
            </a:pPr>
            <a:endParaRPr lang="es-MX" sz="1300">
              <a:solidFill>
                <a:schemeClr val="tx1">
                  <a:lumMod val="75000"/>
                </a:schemeClr>
              </a:solidFill>
            </a:endParaRPr>
          </a:p>
          <a:p>
            <a:pPr marL="285750" indent="-285750" algn="just">
              <a:lnSpc>
                <a:spcPct val="100000"/>
              </a:lnSpc>
              <a:buFont typeface="Arial" panose="020B0604020202020204" pitchFamily="34" charset="0"/>
              <a:buChar char="•"/>
            </a:pPr>
            <a:r>
              <a:rPr lang="es-MX" sz="1300">
                <a:solidFill>
                  <a:schemeClr val="tx1">
                    <a:lumMod val="75000"/>
                  </a:schemeClr>
                </a:solidFill>
              </a:rPr>
              <a:t>Si el </a:t>
            </a:r>
            <a:r>
              <a:rPr lang="es-MX" sz="1300" b="1">
                <a:solidFill>
                  <a:schemeClr val="tx1">
                    <a:lumMod val="75000"/>
                  </a:schemeClr>
                </a:solidFill>
              </a:rPr>
              <a:t>tipo de pérdida</a:t>
            </a:r>
            <a:r>
              <a:rPr lang="es-MX" sz="1300">
                <a:solidFill>
                  <a:schemeClr val="tx1">
                    <a:lumMod val="75000"/>
                  </a:schemeClr>
                </a:solidFill>
              </a:rPr>
              <a:t> es </a:t>
            </a:r>
            <a:r>
              <a:rPr lang="es-MX" sz="1300" b="1">
                <a:solidFill>
                  <a:schemeClr val="tx1">
                    <a:lumMod val="75000"/>
                  </a:schemeClr>
                </a:solidFill>
              </a:rPr>
              <a:t>igual</a:t>
            </a:r>
            <a:r>
              <a:rPr lang="es-MX" sz="1300">
                <a:solidFill>
                  <a:schemeClr val="tx1">
                    <a:lumMod val="75000"/>
                  </a:schemeClr>
                </a:solidFill>
              </a:rPr>
              <a:t> a Gastos Médicos SIPAC (clave 08) entonces el monto recuperado del siniestro debe ser </a:t>
            </a:r>
            <a:r>
              <a:rPr lang="es-MX" sz="1300" b="1">
                <a:solidFill>
                  <a:schemeClr val="tx1">
                    <a:lumMod val="75000"/>
                  </a:schemeClr>
                </a:solidFill>
              </a:rPr>
              <a:t>igual</a:t>
            </a:r>
            <a:r>
              <a:rPr lang="es-MX" sz="1300">
                <a:solidFill>
                  <a:schemeClr val="tx1">
                    <a:lumMod val="75000"/>
                  </a:schemeClr>
                </a:solidFill>
              </a:rPr>
              <a:t> a costo medio del SIPAC. (gastos médicos ocupantes)</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b="1">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63051495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589"/>
        <p:cNvGrpSpPr/>
        <p:nvPr/>
      </p:nvGrpSpPr>
      <p:grpSpPr>
        <a:xfrm>
          <a:off x="0" y="0"/>
          <a:ext cx="0" cy="0"/>
          <a:chOff x="0" y="0"/>
          <a:chExt cx="0" cy="0"/>
        </a:xfrm>
      </p:grpSpPr>
      <p:grpSp>
        <p:nvGrpSpPr>
          <p:cNvPr id="1591" name="Google Shape;1591;p55"/>
          <p:cNvGrpSpPr/>
          <p:nvPr/>
        </p:nvGrpSpPr>
        <p:grpSpPr>
          <a:xfrm>
            <a:off x="722118" y="3360110"/>
            <a:ext cx="7717422" cy="8544758"/>
            <a:chOff x="5182500" y="417225"/>
            <a:chExt cx="4188788" cy="4637841"/>
          </a:xfrm>
        </p:grpSpPr>
        <p:sp>
          <p:nvSpPr>
            <p:cNvPr id="1592" name="Google Shape;1592;p55"/>
            <p:cNvSpPr/>
            <p:nvPr/>
          </p:nvSpPr>
          <p:spPr>
            <a:xfrm>
              <a:off x="5182500" y="2700935"/>
              <a:ext cx="4188788" cy="90191"/>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5"/>
            <p:cNvSpPr/>
            <p:nvPr/>
          </p:nvSpPr>
          <p:spPr>
            <a:xfrm>
              <a:off x="7998580" y="436700"/>
              <a:ext cx="90191" cy="4618366"/>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5"/>
            <p:cNvSpPr/>
            <p:nvPr/>
          </p:nvSpPr>
          <p:spPr>
            <a:xfrm>
              <a:off x="6464841" y="436700"/>
              <a:ext cx="90191" cy="4618366"/>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5"/>
            <p:cNvSpPr/>
            <p:nvPr/>
          </p:nvSpPr>
          <p:spPr>
            <a:xfrm>
              <a:off x="7806736" y="417225"/>
              <a:ext cx="473872" cy="90428"/>
            </a:xfrm>
            <a:custGeom>
              <a:avLst/>
              <a:gdLst/>
              <a:ahLst/>
              <a:cxnLst/>
              <a:rect l="l" t="t" r="r" b="b"/>
              <a:pathLst>
                <a:path w="7981" h="1523" extrusionOk="0">
                  <a:moveTo>
                    <a:pt x="1" y="0"/>
                  </a:moveTo>
                  <a:lnTo>
                    <a:pt x="1" y="1522"/>
                  </a:lnTo>
                  <a:lnTo>
                    <a:pt x="7980" y="1522"/>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5"/>
            <p:cNvSpPr/>
            <p:nvPr/>
          </p:nvSpPr>
          <p:spPr>
            <a:xfrm>
              <a:off x="6273235" y="417225"/>
              <a:ext cx="473575" cy="90428"/>
            </a:xfrm>
            <a:custGeom>
              <a:avLst/>
              <a:gdLst/>
              <a:ahLst/>
              <a:cxnLst/>
              <a:rect l="l" t="t" r="r" b="b"/>
              <a:pathLst>
                <a:path w="7976" h="1523" extrusionOk="0">
                  <a:moveTo>
                    <a:pt x="1" y="0"/>
                  </a:moveTo>
                  <a:lnTo>
                    <a:pt x="1" y="1522"/>
                  </a:lnTo>
                  <a:lnTo>
                    <a:pt x="7976" y="1522"/>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5"/>
            <p:cNvSpPr/>
            <p:nvPr/>
          </p:nvSpPr>
          <p:spPr>
            <a:xfrm>
              <a:off x="6003372" y="2322059"/>
              <a:ext cx="81522" cy="149981"/>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5"/>
            <p:cNvSpPr/>
            <p:nvPr/>
          </p:nvSpPr>
          <p:spPr>
            <a:xfrm>
              <a:off x="5530858" y="2322059"/>
              <a:ext cx="81522" cy="149981"/>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5"/>
            <p:cNvSpPr/>
            <p:nvPr/>
          </p:nvSpPr>
          <p:spPr>
            <a:xfrm>
              <a:off x="6179956" y="1788330"/>
              <a:ext cx="112813" cy="335528"/>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5"/>
            <p:cNvSpPr/>
            <p:nvPr/>
          </p:nvSpPr>
          <p:spPr>
            <a:xfrm>
              <a:off x="6179956" y="1044174"/>
              <a:ext cx="112813" cy="335291"/>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5"/>
            <p:cNvSpPr/>
            <p:nvPr/>
          </p:nvSpPr>
          <p:spPr>
            <a:xfrm>
              <a:off x="5322924" y="1788330"/>
              <a:ext cx="112872" cy="335528"/>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5"/>
            <p:cNvSpPr/>
            <p:nvPr/>
          </p:nvSpPr>
          <p:spPr>
            <a:xfrm>
              <a:off x="5322924" y="1044174"/>
              <a:ext cx="112872" cy="335291"/>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5"/>
            <p:cNvSpPr/>
            <p:nvPr/>
          </p:nvSpPr>
          <p:spPr>
            <a:xfrm>
              <a:off x="5360628" y="638043"/>
              <a:ext cx="894722" cy="1789384"/>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5"/>
            <p:cNvSpPr/>
            <p:nvPr/>
          </p:nvSpPr>
          <p:spPr>
            <a:xfrm>
              <a:off x="5485792" y="674441"/>
              <a:ext cx="644100" cy="446203"/>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5"/>
            <p:cNvSpPr/>
            <p:nvPr/>
          </p:nvSpPr>
          <p:spPr>
            <a:xfrm>
              <a:off x="5601753" y="802514"/>
              <a:ext cx="412478" cy="7999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5"/>
            <p:cNvSpPr/>
            <p:nvPr/>
          </p:nvSpPr>
          <p:spPr>
            <a:xfrm>
              <a:off x="5480804" y="1060264"/>
              <a:ext cx="654075" cy="1128184"/>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5"/>
            <p:cNvSpPr/>
            <p:nvPr/>
          </p:nvSpPr>
          <p:spPr>
            <a:xfrm>
              <a:off x="5388000" y="1026302"/>
              <a:ext cx="271819" cy="439019"/>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5"/>
            <p:cNvSpPr/>
            <p:nvPr/>
          </p:nvSpPr>
          <p:spPr>
            <a:xfrm>
              <a:off x="5443101" y="2015027"/>
              <a:ext cx="179788" cy="207219"/>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5"/>
            <p:cNvSpPr/>
            <p:nvPr/>
          </p:nvSpPr>
          <p:spPr>
            <a:xfrm>
              <a:off x="5404091" y="1476370"/>
              <a:ext cx="202944" cy="45363"/>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5"/>
            <p:cNvSpPr/>
            <p:nvPr/>
          </p:nvSpPr>
          <p:spPr>
            <a:xfrm>
              <a:off x="5404091" y="1707698"/>
              <a:ext cx="219866" cy="45184"/>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5"/>
            <p:cNvSpPr/>
            <p:nvPr/>
          </p:nvSpPr>
          <p:spPr>
            <a:xfrm>
              <a:off x="5404091" y="1931723"/>
              <a:ext cx="219866" cy="45125"/>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5"/>
            <p:cNvSpPr/>
            <p:nvPr/>
          </p:nvSpPr>
          <p:spPr>
            <a:xfrm>
              <a:off x="5955930" y="1026302"/>
              <a:ext cx="271997" cy="439019"/>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5"/>
            <p:cNvSpPr/>
            <p:nvPr/>
          </p:nvSpPr>
          <p:spPr>
            <a:xfrm>
              <a:off x="5993100" y="2015027"/>
              <a:ext cx="179788" cy="207219"/>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5"/>
            <p:cNvSpPr/>
            <p:nvPr/>
          </p:nvSpPr>
          <p:spPr>
            <a:xfrm>
              <a:off x="6008953" y="1476370"/>
              <a:ext cx="202944" cy="45363"/>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5"/>
            <p:cNvSpPr/>
            <p:nvPr/>
          </p:nvSpPr>
          <p:spPr>
            <a:xfrm>
              <a:off x="5991793" y="1707698"/>
              <a:ext cx="220103" cy="45184"/>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5"/>
            <p:cNvSpPr/>
            <p:nvPr/>
          </p:nvSpPr>
          <p:spPr>
            <a:xfrm>
              <a:off x="5991793" y="1931723"/>
              <a:ext cx="220103" cy="45125"/>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5"/>
            <p:cNvSpPr/>
            <p:nvPr/>
          </p:nvSpPr>
          <p:spPr>
            <a:xfrm>
              <a:off x="5548493" y="1299786"/>
              <a:ext cx="518997" cy="796931"/>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5"/>
            <p:cNvSpPr/>
            <p:nvPr/>
          </p:nvSpPr>
          <p:spPr>
            <a:xfrm>
              <a:off x="5600387" y="1379409"/>
              <a:ext cx="415150" cy="637747"/>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5"/>
            <p:cNvSpPr/>
            <p:nvPr/>
          </p:nvSpPr>
          <p:spPr>
            <a:xfrm>
              <a:off x="5565356" y="1089655"/>
              <a:ext cx="201163" cy="63709"/>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5"/>
            <p:cNvSpPr/>
            <p:nvPr/>
          </p:nvSpPr>
          <p:spPr>
            <a:xfrm>
              <a:off x="5334265" y="1195997"/>
              <a:ext cx="112813" cy="112813"/>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5"/>
            <p:cNvSpPr/>
            <p:nvPr/>
          </p:nvSpPr>
          <p:spPr>
            <a:xfrm>
              <a:off x="6168912" y="1195997"/>
              <a:ext cx="112813" cy="112813"/>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5"/>
            <p:cNvSpPr/>
            <p:nvPr/>
          </p:nvSpPr>
          <p:spPr>
            <a:xfrm>
              <a:off x="5402785" y="1369315"/>
              <a:ext cx="31944" cy="749312"/>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5"/>
            <p:cNvSpPr/>
            <p:nvPr/>
          </p:nvSpPr>
          <p:spPr>
            <a:xfrm>
              <a:off x="5404091" y="1476370"/>
              <a:ext cx="30638" cy="45363"/>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5"/>
            <p:cNvSpPr/>
            <p:nvPr/>
          </p:nvSpPr>
          <p:spPr>
            <a:xfrm>
              <a:off x="5404091" y="1707698"/>
              <a:ext cx="30638" cy="45184"/>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5"/>
            <p:cNvSpPr/>
            <p:nvPr/>
          </p:nvSpPr>
          <p:spPr>
            <a:xfrm>
              <a:off x="5404091" y="1931723"/>
              <a:ext cx="30638" cy="45125"/>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5"/>
            <p:cNvSpPr/>
            <p:nvPr/>
          </p:nvSpPr>
          <p:spPr>
            <a:xfrm>
              <a:off x="6180965" y="1369315"/>
              <a:ext cx="32003" cy="749312"/>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5"/>
            <p:cNvSpPr/>
            <p:nvPr/>
          </p:nvSpPr>
          <p:spPr>
            <a:xfrm>
              <a:off x="6180965" y="1476370"/>
              <a:ext cx="30934" cy="45363"/>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5"/>
            <p:cNvSpPr/>
            <p:nvPr/>
          </p:nvSpPr>
          <p:spPr>
            <a:xfrm>
              <a:off x="6180965" y="1707698"/>
              <a:ext cx="30934" cy="45184"/>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5"/>
            <p:cNvSpPr/>
            <p:nvPr/>
          </p:nvSpPr>
          <p:spPr>
            <a:xfrm>
              <a:off x="6180965" y="1931723"/>
              <a:ext cx="30934" cy="45125"/>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5"/>
            <p:cNvSpPr/>
            <p:nvPr/>
          </p:nvSpPr>
          <p:spPr>
            <a:xfrm>
              <a:off x="5408603" y="639350"/>
              <a:ext cx="169456" cy="133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5"/>
            <p:cNvSpPr/>
            <p:nvPr/>
          </p:nvSpPr>
          <p:spPr>
            <a:xfrm>
              <a:off x="5437282" y="669334"/>
              <a:ext cx="93338" cy="73091"/>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5"/>
            <p:cNvSpPr/>
            <p:nvPr/>
          </p:nvSpPr>
          <p:spPr>
            <a:xfrm>
              <a:off x="6037632" y="639350"/>
              <a:ext cx="169516" cy="133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5"/>
            <p:cNvSpPr/>
            <p:nvPr/>
          </p:nvSpPr>
          <p:spPr>
            <a:xfrm>
              <a:off x="6085310" y="669334"/>
              <a:ext cx="93100" cy="73091"/>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5"/>
            <p:cNvSpPr/>
            <p:nvPr/>
          </p:nvSpPr>
          <p:spPr>
            <a:xfrm>
              <a:off x="8966763" y="2387610"/>
              <a:ext cx="65491" cy="119463"/>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5"/>
            <p:cNvSpPr/>
            <p:nvPr/>
          </p:nvSpPr>
          <p:spPr>
            <a:xfrm>
              <a:off x="8515625" y="2387610"/>
              <a:ext cx="65669" cy="119463"/>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5"/>
            <p:cNvSpPr/>
            <p:nvPr/>
          </p:nvSpPr>
          <p:spPr>
            <a:xfrm>
              <a:off x="9081714" y="1820571"/>
              <a:ext cx="106222" cy="363672"/>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5"/>
            <p:cNvSpPr/>
            <p:nvPr/>
          </p:nvSpPr>
          <p:spPr>
            <a:xfrm>
              <a:off x="9081714" y="997267"/>
              <a:ext cx="117563" cy="363731"/>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5"/>
            <p:cNvSpPr/>
            <p:nvPr/>
          </p:nvSpPr>
          <p:spPr>
            <a:xfrm>
              <a:off x="8359822" y="1820571"/>
              <a:ext cx="106341" cy="363672"/>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5"/>
            <p:cNvSpPr/>
            <p:nvPr/>
          </p:nvSpPr>
          <p:spPr>
            <a:xfrm>
              <a:off x="8348541" y="997267"/>
              <a:ext cx="117622" cy="363731"/>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5"/>
            <p:cNvSpPr/>
            <p:nvPr/>
          </p:nvSpPr>
          <p:spPr>
            <a:xfrm>
              <a:off x="8381732" y="593512"/>
              <a:ext cx="784581" cy="1878744"/>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5"/>
            <p:cNvSpPr/>
            <p:nvPr/>
          </p:nvSpPr>
          <p:spPr>
            <a:xfrm>
              <a:off x="8491399" y="687325"/>
              <a:ext cx="565072" cy="1691119"/>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5"/>
            <p:cNvSpPr/>
            <p:nvPr/>
          </p:nvSpPr>
          <p:spPr>
            <a:xfrm>
              <a:off x="8593110" y="909806"/>
              <a:ext cx="68519" cy="1394066"/>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5"/>
            <p:cNvSpPr/>
            <p:nvPr/>
          </p:nvSpPr>
          <p:spPr>
            <a:xfrm>
              <a:off x="8886130" y="909806"/>
              <a:ext cx="68638" cy="1394066"/>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5"/>
            <p:cNvSpPr/>
            <p:nvPr/>
          </p:nvSpPr>
          <p:spPr>
            <a:xfrm>
              <a:off x="8471093" y="1266061"/>
              <a:ext cx="605625" cy="781909"/>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5"/>
            <p:cNvSpPr/>
            <p:nvPr/>
          </p:nvSpPr>
          <p:spPr>
            <a:xfrm>
              <a:off x="8436061" y="1267783"/>
              <a:ext cx="201638" cy="423166"/>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5"/>
            <p:cNvSpPr/>
            <p:nvPr/>
          </p:nvSpPr>
          <p:spPr>
            <a:xfrm>
              <a:off x="8427570" y="1834465"/>
              <a:ext cx="199322" cy="247297"/>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5"/>
            <p:cNvSpPr/>
            <p:nvPr/>
          </p:nvSpPr>
          <p:spPr>
            <a:xfrm>
              <a:off x="8416289" y="1716189"/>
              <a:ext cx="194513" cy="45066"/>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5"/>
            <p:cNvSpPr/>
            <p:nvPr/>
          </p:nvSpPr>
          <p:spPr>
            <a:xfrm>
              <a:off x="8910118" y="1267783"/>
              <a:ext cx="201697" cy="423166"/>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5"/>
            <p:cNvSpPr/>
            <p:nvPr/>
          </p:nvSpPr>
          <p:spPr>
            <a:xfrm>
              <a:off x="8921162" y="1834465"/>
              <a:ext cx="199025" cy="247297"/>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5"/>
            <p:cNvSpPr/>
            <p:nvPr/>
          </p:nvSpPr>
          <p:spPr>
            <a:xfrm>
              <a:off x="8936956" y="1716189"/>
              <a:ext cx="194572" cy="45066"/>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5"/>
            <p:cNvSpPr/>
            <p:nvPr/>
          </p:nvSpPr>
          <p:spPr>
            <a:xfrm>
              <a:off x="8546441" y="1525355"/>
              <a:ext cx="454931" cy="398525"/>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5"/>
            <p:cNvSpPr/>
            <p:nvPr/>
          </p:nvSpPr>
          <p:spPr>
            <a:xfrm>
              <a:off x="8592041" y="1565137"/>
              <a:ext cx="363731" cy="318963"/>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5"/>
            <p:cNvSpPr/>
            <p:nvPr/>
          </p:nvSpPr>
          <p:spPr>
            <a:xfrm>
              <a:off x="8562650" y="1296877"/>
              <a:ext cx="183053" cy="48034"/>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5"/>
            <p:cNvSpPr/>
            <p:nvPr/>
          </p:nvSpPr>
          <p:spPr>
            <a:xfrm>
              <a:off x="8328531" y="1401200"/>
              <a:ext cx="112813" cy="112931"/>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5"/>
            <p:cNvSpPr/>
            <p:nvPr/>
          </p:nvSpPr>
          <p:spPr>
            <a:xfrm>
              <a:off x="9106474" y="1401200"/>
              <a:ext cx="112813" cy="112931"/>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5"/>
            <p:cNvSpPr/>
            <p:nvPr/>
          </p:nvSpPr>
          <p:spPr>
            <a:xfrm>
              <a:off x="8415754" y="1563058"/>
              <a:ext cx="39603" cy="716062"/>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5"/>
            <p:cNvSpPr/>
            <p:nvPr/>
          </p:nvSpPr>
          <p:spPr>
            <a:xfrm>
              <a:off x="8427570" y="2011524"/>
              <a:ext cx="23809" cy="66797"/>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5"/>
            <p:cNvSpPr/>
            <p:nvPr/>
          </p:nvSpPr>
          <p:spPr>
            <a:xfrm>
              <a:off x="8419198" y="1716189"/>
              <a:ext cx="25591" cy="45066"/>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5"/>
            <p:cNvSpPr/>
            <p:nvPr/>
          </p:nvSpPr>
          <p:spPr>
            <a:xfrm>
              <a:off x="9092521" y="1563058"/>
              <a:ext cx="39544" cy="716062"/>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5"/>
            <p:cNvSpPr/>
            <p:nvPr/>
          </p:nvSpPr>
          <p:spPr>
            <a:xfrm>
              <a:off x="9096440" y="2011524"/>
              <a:ext cx="23750" cy="66797"/>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5"/>
            <p:cNvSpPr/>
            <p:nvPr/>
          </p:nvSpPr>
          <p:spPr>
            <a:xfrm>
              <a:off x="9103030" y="1716189"/>
              <a:ext cx="25650" cy="45066"/>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5"/>
            <p:cNvSpPr/>
            <p:nvPr/>
          </p:nvSpPr>
          <p:spPr>
            <a:xfrm>
              <a:off x="8363326" y="585912"/>
              <a:ext cx="139175" cy="126053"/>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5"/>
            <p:cNvSpPr/>
            <p:nvPr/>
          </p:nvSpPr>
          <p:spPr>
            <a:xfrm>
              <a:off x="8384879" y="614115"/>
              <a:ext cx="76772" cy="69469"/>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5"/>
            <p:cNvSpPr/>
            <p:nvPr/>
          </p:nvSpPr>
          <p:spPr>
            <a:xfrm>
              <a:off x="9045317" y="585912"/>
              <a:ext cx="139234" cy="126053"/>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5"/>
            <p:cNvSpPr/>
            <p:nvPr/>
          </p:nvSpPr>
          <p:spPr>
            <a:xfrm>
              <a:off x="9086168" y="614115"/>
              <a:ext cx="76713" cy="69469"/>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5"/>
            <p:cNvSpPr/>
            <p:nvPr/>
          </p:nvSpPr>
          <p:spPr>
            <a:xfrm>
              <a:off x="7519475" y="2438495"/>
              <a:ext cx="62463" cy="111566"/>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6971852" y="2438495"/>
              <a:ext cx="62284" cy="111566"/>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7638346" y="1951198"/>
              <a:ext cx="106459" cy="365572"/>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7638346" y="1015139"/>
              <a:ext cx="106459" cy="365572"/>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6808687" y="1951198"/>
              <a:ext cx="106578" cy="365572"/>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6808687" y="1015139"/>
              <a:ext cx="106578" cy="365572"/>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6841878" y="522914"/>
              <a:ext cx="870022" cy="2019938"/>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6963658" y="580093"/>
              <a:ext cx="626169" cy="271463"/>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6910220" y="832558"/>
              <a:ext cx="733163" cy="446678"/>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6887241" y="798892"/>
              <a:ext cx="218025" cy="406897"/>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6866697" y="1164350"/>
              <a:ext cx="208525" cy="45363"/>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7448343" y="798892"/>
              <a:ext cx="217966" cy="406897"/>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7478387" y="1164350"/>
              <a:ext cx="208763" cy="45363"/>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7006112" y="1032774"/>
              <a:ext cx="541381" cy="1349119"/>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7060441" y="1088705"/>
              <a:ext cx="432963" cy="1265519"/>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5"/>
            <p:cNvSpPr/>
            <p:nvPr/>
          </p:nvSpPr>
          <p:spPr>
            <a:xfrm>
              <a:off x="7036156" y="859099"/>
              <a:ext cx="212503" cy="38594"/>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5"/>
            <p:cNvSpPr/>
            <p:nvPr/>
          </p:nvSpPr>
          <p:spPr>
            <a:xfrm>
              <a:off x="6910220" y="1358034"/>
              <a:ext cx="95950" cy="996194"/>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5"/>
            <p:cNvSpPr/>
            <p:nvPr/>
          </p:nvSpPr>
          <p:spPr>
            <a:xfrm>
              <a:off x="7547442" y="1350612"/>
              <a:ext cx="95950" cy="1003616"/>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5"/>
            <p:cNvSpPr/>
            <p:nvPr/>
          </p:nvSpPr>
          <p:spPr>
            <a:xfrm>
              <a:off x="7049634" y="2406075"/>
              <a:ext cx="454338" cy="70419"/>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7259884" y="2369203"/>
              <a:ext cx="33784" cy="160016"/>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6769142" y="945847"/>
              <a:ext cx="112931" cy="112872"/>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7671537" y="945847"/>
              <a:ext cx="112813" cy="112872"/>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6944183" y="1393897"/>
              <a:ext cx="24819" cy="924766"/>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7584551" y="1393897"/>
              <a:ext cx="25116" cy="924766"/>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6875425" y="587455"/>
              <a:ext cx="162628" cy="140659"/>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6902560" y="619043"/>
              <a:ext cx="89597" cy="77484"/>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7515497" y="587455"/>
              <a:ext cx="162688" cy="140659"/>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7561335" y="619043"/>
              <a:ext cx="89716" cy="77484"/>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 name="Google Shape;1695;p55"/>
          <p:cNvSpPr txBox="1">
            <a:spLocks noGrp="1"/>
          </p:cNvSpPr>
          <p:nvPr>
            <p:ph type="subTitle" idx="2"/>
          </p:nvPr>
        </p:nvSpPr>
        <p:spPr>
          <a:xfrm>
            <a:off x="832790" y="2197473"/>
            <a:ext cx="2084700" cy="6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 full of iron oxide dust</a:t>
            </a:r>
            <a:endParaRPr/>
          </a:p>
        </p:txBody>
      </p:sp>
      <p:sp>
        <p:nvSpPr>
          <p:cNvPr id="1697" name="Google Shape;1697;p55"/>
          <p:cNvSpPr txBox="1">
            <a:spLocks noGrp="1"/>
          </p:cNvSpPr>
          <p:nvPr>
            <p:ph type="subTitle" idx="4"/>
          </p:nvPr>
        </p:nvSpPr>
        <p:spPr>
          <a:xfrm>
            <a:off x="3529960" y="2197473"/>
            <a:ext cx="2084700" cy="6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1699" name="Google Shape;1699;p55"/>
          <p:cNvSpPr txBox="1">
            <a:spLocks noGrp="1"/>
          </p:cNvSpPr>
          <p:nvPr>
            <p:ph type="subTitle" idx="6"/>
          </p:nvPr>
        </p:nvSpPr>
        <p:spPr>
          <a:xfrm>
            <a:off x="6310787" y="2197473"/>
            <a:ext cx="2084700" cy="6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a:t>
            </a:r>
            <a:endParaRPr/>
          </a:p>
        </p:txBody>
      </p:sp>
      <p:sp>
        <p:nvSpPr>
          <p:cNvPr id="120" name="Google Shape;1035;p39">
            <a:extLst>
              <a:ext uri="{FF2B5EF4-FFF2-40B4-BE49-F238E27FC236}">
                <a16:creationId xmlns:a16="http://schemas.microsoft.com/office/drawing/2014/main" id="{7758C83D-3B7B-4F3B-92BC-A1727985F186}"/>
              </a:ext>
            </a:extLst>
          </p:cNvPr>
          <p:cNvSpPr txBox="1">
            <a:spLocks/>
          </p:cNvSpPr>
          <p:nvPr/>
        </p:nvSpPr>
        <p:spPr>
          <a:xfrm>
            <a:off x="813945" y="1576079"/>
            <a:ext cx="7503091" cy="183099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1pPr>
            <a:lvl2pPr marR="0" lvl="1"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2pPr>
            <a:lvl3pPr marR="0" lvl="2"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3pPr>
            <a:lvl4pPr marR="0" lvl="3"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4pPr>
            <a:lvl5pPr marR="0" lvl="4"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5pPr>
            <a:lvl6pPr marR="0" lvl="5"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6pPr>
            <a:lvl7pPr marR="0" lvl="6"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7pPr>
            <a:lvl8pPr marR="0" lvl="7"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8pPr>
            <a:lvl9pPr marR="0" lvl="8"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9pPr>
          </a:lstStyle>
          <a:p>
            <a:pPr algn="ctr"/>
            <a:r>
              <a:rPr lang="es-MX" sz="4400">
                <a:solidFill>
                  <a:schemeClr val="tx1">
                    <a:lumMod val="75000"/>
                  </a:schemeClr>
                </a:solidFill>
              </a:rPr>
              <a:t>Validaciones modificadas</a:t>
            </a:r>
            <a:endParaRPr lang="es-MX" sz="3600">
              <a:solidFill>
                <a:schemeClr val="tx1">
                  <a:lumMod val="75000"/>
                </a:schemeClr>
              </a:solidFill>
            </a:endParaRPr>
          </a:p>
        </p:txBody>
      </p:sp>
    </p:spTree>
    <p:extLst>
      <p:ext uri="{BB962C8B-B14F-4D97-AF65-F5344CB8AC3E}">
        <p14:creationId xmlns:p14="http://schemas.microsoft.com/office/powerpoint/2010/main" val="356232235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934" name="Google Shape;934;p37"/>
          <p:cNvSpPr txBox="1">
            <a:spLocks noGrp="1"/>
          </p:cNvSpPr>
          <p:nvPr>
            <p:ph type="title"/>
          </p:nvPr>
        </p:nvSpPr>
        <p:spPr>
          <a:xfrm>
            <a:off x="713232" y="403213"/>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Story</a:t>
            </a:r>
            <a:endParaRPr/>
          </a:p>
          <a:p>
            <a:pPr marL="0" lvl="0" indent="0" algn="l" rtl="0">
              <a:spcBef>
                <a:spcPts val="0"/>
              </a:spcBef>
              <a:spcAft>
                <a:spcPts val="0"/>
              </a:spcAft>
              <a:buNone/>
            </a:pPr>
            <a:endParaRPr/>
          </a:p>
        </p:txBody>
      </p:sp>
      <p:grpSp>
        <p:nvGrpSpPr>
          <p:cNvPr id="939" name="Google Shape;939;p37"/>
          <p:cNvGrpSpPr/>
          <p:nvPr/>
        </p:nvGrpSpPr>
        <p:grpSpPr>
          <a:xfrm>
            <a:off x="4026244" y="4019798"/>
            <a:ext cx="927735" cy="1123702"/>
            <a:chOff x="5393564" y="872537"/>
            <a:chExt cx="2437559" cy="2952450"/>
          </a:xfrm>
        </p:grpSpPr>
        <p:sp>
          <p:nvSpPr>
            <p:cNvPr id="940" name="Google Shape;940;p37"/>
            <p:cNvSpPr/>
            <p:nvPr/>
          </p:nvSpPr>
          <p:spPr>
            <a:xfrm>
              <a:off x="5393564" y="872537"/>
              <a:ext cx="1425715" cy="2917212"/>
            </a:xfrm>
            <a:custGeom>
              <a:avLst/>
              <a:gdLst/>
              <a:ahLst/>
              <a:cxnLst/>
              <a:rect l="l" t="t" r="r" b="b"/>
              <a:pathLst>
                <a:path w="3965" h="8113" extrusionOk="0">
                  <a:moveTo>
                    <a:pt x="3223" y="0"/>
                  </a:moveTo>
                  <a:cubicBezTo>
                    <a:pt x="2966" y="0"/>
                    <a:pt x="2739" y="173"/>
                    <a:pt x="2677" y="422"/>
                  </a:cubicBezTo>
                  <a:lnTo>
                    <a:pt x="2286" y="1904"/>
                  </a:lnTo>
                  <a:lnTo>
                    <a:pt x="2096" y="2632"/>
                  </a:lnTo>
                  <a:lnTo>
                    <a:pt x="1936" y="3239"/>
                  </a:lnTo>
                  <a:lnTo>
                    <a:pt x="1745" y="3964"/>
                  </a:lnTo>
                  <a:lnTo>
                    <a:pt x="924" y="7101"/>
                  </a:lnTo>
                  <a:lnTo>
                    <a:pt x="272" y="7101"/>
                  </a:lnTo>
                  <a:cubicBezTo>
                    <a:pt x="121" y="7101"/>
                    <a:pt x="0" y="7221"/>
                    <a:pt x="0" y="7372"/>
                  </a:cubicBezTo>
                  <a:lnTo>
                    <a:pt x="0" y="7914"/>
                  </a:lnTo>
                  <a:cubicBezTo>
                    <a:pt x="0" y="7993"/>
                    <a:pt x="37" y="8065"/>
                    <a:pt x="86" y="8113"/>
                  </a:cubicBezTo>
                  <a:cubicBezTo>
                    <a:pt x="54" y="8078"/>
                    <a:pt x="27" y="8029"/>
                    <a:pt x="19" y="7980"/>
                  </a:cubicBezTo>
                  <a:cubicBezTo>
                    <a:pt x="14" y="7963"/>
                    <a:pt x="14" y="7944"/>
                    <a:pt x="14" y="7926"/>
                  </a:cubicBezTo>
                  <a:lnTo>
                    <a:pt x="14" y="7500"/>
                  </a:lnTo>
                  <a:lnTo>
                    <a:pt x="14" y="7381"/>
                  </a:lnTo>
                  <a:cubicBezTo>
                    <a:pt x="14" y="7297"/>
                    <a:pt x="59" y="7217"/>
                    <a:pt x="121" y="7168"/>
                  </a:cubicBezTo>
                  <a:cubicBezTo>
                    <a:pt x="170" y="7133"/>
                    <a:pt x="223" y="7115"/>
                    <a:pt x="285" y="7115"/>
                  </a:cubicBezTo>
                  <a:lnTo>
                    <a:pt x="938" y="7115"/>
                  </a:lnTo>
                  <a:lnTo>
                    <a:pt x="1758" y="3977"/>
                  </a:lnTo>
                  <a:lnTo>
                    <a:pt x="1950" y="3253"/>
                  </a:lnTo>
                  <a:lnTo>
                    <a:pt x="2110" y="2641"/>
                  </a:lnTo>
                  <a:lnTo>
                    <a:pt x="2300" y="1918"/>
                  </a:lnTo>
                  <a:lnTo>
                    <a:pt x="2602" y="768"/>
                  </a:lnTo>
                  <a:lnTo>
                    <a:pt x="2690" y="435"/>
                  </a:lnTo>
                  <a:cubicBezTo>
                    <a:pt x="2735" y="266"/>
                    <a:pt x="2850" y="133"/>
                    <a:pt x="3001" y="62"/>
                  </a:cubicBezTo>
                  <a:cubicBezTo>
                    <a:pt x="3072" y="31"/>
                    <a:pt x="3152" y="9"/>
                    <a:pt x="3237" y="9"/>
                  </a:cubicBezTo>
                  <a:lnTo>
                    <a:pt x="3569" y="9"/>
                  </a:lnTo>
                  <a:cubicBezTo>
                    <a:pt x="3720" y="13"/>
                    <a:pt x="3858" y="70"/>
                    <a:pt x="3964" y="173"/>
                  </a:cubicBezTo>
                  <a:cubicBezTo>
                    <a:pt x="3858" y="62"/>
                    <a:pt x="3712"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7"/>
            <p:cNvSpPr/>
            <p:nvPr/>
          </p:nvSpPr>
          <p:spPr>
            <a:xfrm>
              <a:off x="5398598" y="875414"/>
              <a:ext cx="1423917" cy="2917931"/>
            </a:xfrm>
            <a:custGeom>
              <a:avLst/>
              <a:gdLst/>
              <a:ahLst/>
              <a:cxnLst/>
              <a:rect l="l" t="t" r="r" b="b"/>
              <a:pathLst>
                <a:path w="3960" h="8115" extrusionOk="0">
                  <a:moveTo>
                    <a:pt x="3957" y="176"/>
                  </a:moveTo>
                  <a:lnTo>
                    <a:pt x="3957" y="176"/>
                  </a:lnTo>
                  <a:cubicBezTo>
                    <a:pt x="3958" y="177"/>
                    <a:pt x="3959" y="178"/>
                    <a:pt x="3960" y="179"/>
                  </a:cubicBezTo>
                  <a:cubicBezTo>
                    <a:pt x="3959" y="178"/>
                    <a:pt x="3958" y="177"/>
                    <a:pt x="3957" y="176"/>
                  </a:cubicBezTo>
                  <a:close/>
                  <a:moveTo>
                    <a:pt x="3223" y="1"/>
                  </a:moveTo>
                  <a:cubicBezTo>
                    <a:pt x="3138" y="1"/>
                    <a:pt x="3058" y="23"/>
                    <a:pt x="2987" y="54"/>
                  </a:cubicBezTo>
                  <a:cubicBezTo>
                    <a:pt x="2836" y="125"/>
                    <a:pt x="2721" y="258"/>
                    <a:pt x="2676" y="427"/>
                  </a:cubicBezTo>
                  <a:lnTo>
                    <a:pt x="2588" y="760"/>
                  </a:lnTo>
                  <a:lnTo>
                    <a:pt x="2286" y="1910"/>
                  </a:lnTo>
                  <a:lnTo>
                    <a:pt x="2096" y="2633"/>
                  </a:lnTo>
                  <a:lnTo>
                    <a:pt x="1936" y="3245"/>
                  </a:lnTo>
                  <a:lnTo>
                    <a:pt x="1744" y="3969"/>
                  </a:lnTo>
                  <a:lnTo>
                    <a:pt x="924" y="7107"/>
                  </a:lnTo>
                  <a:lnTo>
                    <a:pt x="271" y="7107"/>
                  </a:lnTo>
                  <a:cubicBezTo>
                    <a:pt x="209" y="7107"/>
                    <a:pt x="156" y="7125"/>
                    <a:pt x="107" y="7160"/>
                  </a:cubicBezTo>
                  <a:cubicBezTo>
                    <a:pt x="45" y="7209"/>
                    <a:pt x="0" y="7289"/>
                    <a:pt x="0" y="7373"/>
                  </a:cubicBezTo>
                  <a:lnTo>
                    <a:pt x="0" y="7492"/>
                  </a:lnTo>
                  <a:lnTo>
                    <a:pt x="0" y="7918"/>
                  </a:lnTo>
                  <a:cubicBezTo>
                    <a:pt x="0" y="7936"/>
                    <a:pt x="0" y="7955"/>
                    <a:pt x="5" y="7972"/>
                  </a:cubicBezTo>
                  <a:cubicBezTo>
                    <a:pt x="13" y="8021"/>
                    <a:pt x="40" y="8070"/>
                    <a:pt x="72" y="8105"/>
                  </a:cubicBezTo>
                  <a:cubicBezTo>
                    <a:pt x="76" y="8110"/>
                    <a:pt x="80" y="8114"/>
                    <a:pt x="84" y="8114"/>
                  </a:cubicBezTo>
                  <a:cubicBezTo>
                    <a:pt x="54" y="8078"/>
                    <a:pt x="27" y="8034"/>
                    <a:pt x="18" y="7985"/>
                  </a:cubicBezTo>
                  <a:cubicBezTo>
                    <a:pt x="13" y="7967"/>
                    <a:pt x="13" y="7950"/>
                    <a:pt x="13" y="7932"/>
                  </a:cubicBezTo>
                  <a:lnTo>
                    <a:pt x="13" y="7506"/>
                  </a:lnTo>
                  <a:lnTo>
                    <a:pt x="13" y="7386"/>
                  </a:lnTo>
                  <a:cubicBezTo>
                    <a:pt x="13" y="7297"/>
                    <a:pt x="58" y="7222"/>
                    <a:pt x="120" y="7173"/>
                  </a:cubicBezTo>
                  <a:cubicBezTo>
                    <a:pt x="164" y="7138"/>
                    <a:pt x="222" y="7119"/>
                    <a:pt x="285" y="7119"/>
                  </a:cubicBezTo>
                  <a:lnTo>
                    <a:pt x="684" y="7119"/>
                  </a:lnTo>
                  <a:lnTo>
                    <a:pt x="937" y="7115"/>
                  </a:lnTo>
                  <a:lnTo>
                    <a:pt x="1758" y="3977"/>
                  </a:lnTo>
                  <a:lnTo>
                    <a:pt x="1949" y="3254"/>
                  </a:lnTo>
                  <a:lnTo>
                    <a:pt x="2108" y="2646"/>
                  </a:lnTo>
                  <a:lnTo>
                    <a:pt x="2299" y="1918"/>
                  </a:lnTo>
                  <a:lnTo>
                    <a:pt x="2602" y="773"/>
                  </a:lnTo>
                  <a:lnTo>
                    <a:pt x="2686" y="435"/>
                  </a:lnTo>
                  <a:cubicBezTo>
                    <a:pt x="2729" y="271"/>
                    <a:pt x="2850" y="134"/>
                    <a:pt x="3001" y="68"/>
                  </a:cubicBezTo>
                  <a:cubicBezTo>
                    <a:pt x="3071" y="32"/>
                    <a:pt x="3151" y="15"/>
                    <a:pt x="3235" y="15"/>
                  </a:cubicBezTo>
                  <a:lnTo>
                    <a:pt x="3564" y="15"/>
                  </a:lnTo>
                  <a:cubicBezTo>
                    <a:pt x="3719" y="15"/>
                    <a:pt x="3855" y="75"/>
                    <a:pt x="3957" y="176"/>
                  </a:cubicBezTo>
                  <a:lnTo>
                    <a:pt x="3957" y="176"/>
                  </a:lnTo>
                  <a:cubicBezTo>
                    <a:pt x="3954" y="172"/>
                    <a:pt x="3954" y="168"/>
                    <a:pt x="3950" y="165"/>
                  </a:cubicBezTo>
                  <a:cubicBezTo>
                    <a:pt x="3844" y="62"/>
                    <a:pt x="3706" y="5"/>
                    <a:pt x="3555"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7"/>
            <p:cNvSpPr/>
            <p:nvPr/>
          </p:nvSpPr>
          <p:spPr>
            <a:xfrm>
              <a:off x="5403272" y="880448"/>
              <a:ext cx="1423917" cy="2917571"/>
            </a:xfrm>
            <a:custGeom>
              <a:avLst/>
              <a:gdLst/>
              <a:ahLst/>
              <a:cxnLst/>
              <a:rect l="l" t="t" r="r" b="b"/>
              <a:pathLst>
                <a:path w="3960" h="8114" extrusionOk="0">
                  <a:moveTo>
                    <a:pt x="3909" y="130"/>
                  </a:moveTo>
                  <a:cubicBezTo>
                    <a:pt x="3922" y="141"/>
                    <a:pt x="3935" y="153"/>
                    <a:pt x="3947" y="165"/>
                  </a:cubicBezTo>
                  <a:cubicBezTo>
                    <a:pt x="3949" y="165"/>
                    <a:pt x="3952" y="166"/>
                    <a:pt x="3954" y="168"/>
                  </a:cubicBezTo>
                  <a:lnTo>
                    <a:pt x="3954" y="168"/>
                  </a:lnTo>
                  <a:cubicBezTo>
                    <a:pt x="3940" y="155"/>
                    <a:pt x="3925" y="142"/>
                    <a:pt x="3909" y="130"/>
                  </a:cubicBezTo>
                  <a:close/>
                  <a:moveTo>
                    <a:pt x="3954" y="168"/>
                  </a:moveTo>
                  <a:cubicBezTo>
                    <a:pt x="3956" y="170"/>
                    <a:pt x="3958" y="171"/>
                    <a:pt x="3959" y="173"/>
                  </a:cubicBezTo>
                  <a:cubicBezTo>
                    <a:pt x="3958" y="171"/>
                    <a:pt x="3956" y="170"/>
                    <a:pt x="3954" y="168"/>
                  </a:cubicBezTo>
                  <a:close/>
                  <a:moveTo>
                    <a:pt x="3222" y="1"/>
                  </a:moveTo>
                  <a:cubicBezTo>
                    <a:pt x="3138" y="1"/>
                    <a:pt x="3058" y="18"/>
                    <a:pt x="2988" y="54"/>
                  </a:cubicBezTo>
                  <a:cubicBezTo>
                    <a:pt x="2837" y="120"/>
                    <a:pt x="2716" y="257"/>
                    <a:pt x="2673" y="421"/>
                  </a:cubicBezTo>
                  <a:lnTo>
                    <a:pt x="2589" y="759"/>
                  </a:lnTo>
                  <a:lnTo>
                    <a:pt x="2286" y="1904"/>
                  </a:lnTo>
                  <a:lnTo>
                    <a:pt x="2095" y="2632"/>
                  </a:lnTo>
                  <a:lnTo>
                    <a:pt x="1936" y="3240"/>
                  </a:lnTo>
                  <a:lnTo>
                    <a:pt x="1745" y="3963"/>
                  </a:lnTo>
                  <a:lnTo>
                    <a:pt x="924" y="7101"/>
                  </a:lnTo>
                  <a:lnTo>
                    <a:pt x="671" y="7105"/>
                  </a:lnTo>
                  <a:lnTo>
                    <a:pt x="272" y="7105"/>
                  </a:lnTo>
                  <a:cubicBezTo>
                    <a:pt x="209" y="7105"/>
                    <a:pt x="151" y="7124"/>
                    <a:pt x="107" y="7159"/>
                  </a:cubicBezTo>
                  <a:cubicBezTo>
                    <a:pt x="45" y="7208"/>
                    <a:pt x="0" y="7283"/>
                    <a:pt x="0" y="7372"/>
                  </a:cubicBezTo>
                  <a:lnTo>
                    <a:pt x="0" y="7492"/>
                  </a:lnTo>
                  <a:lnTo>
                    <a:pt x="0" y="7918"/>
                  </a:lnTo>
                  <a:cubicBezTo>
                    <a:pt x="0" y="7936"/>
                    <a:pt x="0" y="7953"/>
                    <a:pt x="5" y="7971"/>
                  </a:cubicBezTo>
                  <a:cubicBezTo>
                    <a:pt x="14" y="8020"/>
                    <a:pt x="41" y="8064"/>
                    <a:pt x="71" y="8100"/>
                  </a:cubicBezTo>
                  <a:cubicBezTo>
                    <a:pt x="76" y="8105"/>
                    <a:pt x="80" y="8109"/>
                    <a:pt x="85" y="8113"/>
                  </a:cubicBezTo>
                  <a:cubicBezTo>
                    <a:pt x="49" y="8078"/>
                    <a:pt x="27" y="8033"/>
                    <a:pt x="18" y="7984"/>
                  </a:cubicBezTo>
                  <a:cubicBezTo>
                    <a:pt x="14" y="7967"/>
                    <a:pt x="14" y="7949"/>
                    <a:pt x="14" y="7931"/>
                  </a:cubicBezTo>
                  <a:lnTo>
                    <a:pt x="14" y="7505"/>
                  </a:lnTo>
                  <a:lnTo>
                    <a:pt x="14" y="7386"/>
                  </a:lnTo>
                  <a:cubicBezTo>
                    <a:pt x="14" y="7297"/>
                    <a:pt x="53" y="7217"/>
                    <a:pt x="120" y="7168"/>
                  </a:cubicBezTo>
                  <a:cubicBezTo>
                    <a:pt x="165" y="7137"/>
                    <a:pt x="223" y="7119"/>
                    <a:pt x="284" y="7119"/>
                  </a:cubicBezTo>
                  <a:lnTo>
                    <a:pt x="684" y="7119"/>
                  </a:lnTo>
                  <a:lnTo>
                    <a:pt x="932" y="7115"/>
                  </a:lnTo>
                  <a:lnTo>
                    <a:pt x="1758" y="3977"/>
                  </a:lnTo>
                  <a:lnTo>
                    <a:pt x="1949" y="3254"/>
                  </a:lnTo>
                  <a:lnTo>
                    <a:pt x="2109" y="2641"/>
                  </a:lnTo>
                  <a:lnTo>
                    <a:pt x="2300" y="1918"/>
                  </a:lnTo>
                  <a:lnTo>
                    <a:pt x="2601" y="767"/>
                  </a:lnTo>
                  <a:lnTo>
                    <a:pt x="2685" y="435"/>
                  </a:lnTo>
                  <a:cubicBezTo>
                    <a:pt x="2730" y="267"/>
                    <a:pt x="2849" y="134"/>
                    <a:pt x="3001" y="67"/>
                  </a:cubicBezTo>
                  <a:cubicBezTo>
                    <a:pt x="3072" y="31"/>
                    <a:pt x="3152" y="13"/>
                    <a:pt x="3236" y="13"/>
                  </a:cubicBezTo>
                  <a:lnTo>
                    <a:pt x="3564" y="13"/>
                  </a:lnTo>
                  <a:cubicBezTo>
                    <a:pt x="3692" y="13"/>
                    <a:pt x="3813" y="57"/>
                    <a:pt x="3909" y="130"/>
                  </a:cubicBezTo>
                  <a:lnTo>
                    <a:pt x="3909" y="130"/>
                  </a:lnTo>
                  <a:cubicBezTo>
                    <a:pt x="3812" y="49"/>
                    <a:pt x="3689" y="1"/>
                    <a:pt x="3551"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7"/>
            <p:cNvSpPr/>
            <p:nvPr/>
          </p:nvSpPr>
          <p:spPr>
            <a:xfrm>
              <a:off x="5407947" y="885122"/>
              <a:ext cx="1424277" cy="2917571"/>
            </a:xfrm>
            <a:custGeom>
              <a:avLst/>
              <a:gdLst/>
              <a:ahLst/>
              <a:cxnLst/>
              <a:rect l="l" t="t" r="r" b="b"/>
              <a:pathLst>
                <a:path w="3961" h="8114" extrusionOk="0">
                  <a:moveTo>
                    <a:pt x="3223" y="0"/>
                  </a:moveTo>
                  <a:cubicBezTo>
                    <a:pt x="3139" y="0"/>
                    <a:pt x="3059" y="18"/>
                    <a:pt x="2988" y="54"/>
                  </a:cubicBezTo>
                  <a:cubicBezTo>
                    <a:pt x="2836" y="121"/>
                    <a:pt x="2717" y="254"/>
                    <a:pt x="2672" y="422"/>
                  </a:cubicBezTo>
                  <a:lnTo>
                    <a:pt x="2588" y="754"/>
                  </a:lnTo>
                  <a:lnTo>
                    <a:pt x="2287" y="1905"/>
                  </a:lnTo>
                  <a:lnTo>
                    <a:pt x="2096" y="2628"/>
                  </a:lnTo>
                  <a:lnTo>
                    <a:pt x="1936" y="3241"/>
                  </a:lnTo>
                  <a:lnTo>
                    <a:pt x="1745" y="3964"/>
                  </a:lnTo>
                  <a:lnTo>
                    <a:pt x="919" y="7102"/>
                  </a:lnTo>
                  <a:lnTo>
                    <a:pt x="671" y="7106"/>
                  </a:lnTo>
                  <a:lnTo>
                    <a:pt x="271" y="7106"/>
                  </a:lnTo>
                  <a:cubicBezTo>
                    <a:pt x="210" y="7106"/>
                    <a:pt x="152" y="7124"/>
                    <a:pt x="107" y="7155"/>
                  </a:cubicBezTo>
                  <a:cubicBezTo>
                    <a:pt x="40" y="7204"/>
                    <a:pt x="1" y="7284"/>
                    <a:pt x="1" y="7373"/>
                  </a:cubicBezTo>
                  <a:lnTo>
                    <a:pt x="1" y="7492"/>
                  </a:lnTo>
                  <a:lnTo>
                    <a:pt x="1" y="7918"/>
                  </a:lnTo>
                  <a:cubicBezTo>
                    <a:pt x="1" y="7936"/>
                    <a:pt x="1" y="7954"/>
                    <a:pt x="5" y="7971"/>
                  </a:cubicBezTo>
                  <a:cubicBezTo>
                    <a:pt x="14" y="8020"/>
                    <a:pt x="36" y="8065"/>
                    <a:pt x="72" y="8100"/>
                  </a:cubicBezTo>
                  <a:cubicBezTo>
                    <a:pt x="73" y="8101"/>
                    <a:pt x="74" y="8102"/>
                    <a:pt x="75" y="8103"/>
                  </a:cubicBezTo>
                  <a:lnTo>
                    <a:pt x="75" y="8103"/>
                  </a:lnTo>
                  <a:cubicBezTo>
                    <a:pt x="45" y="8069"/>
                    <a:pt x="27" y="8029"/>
                    <a:pt x="19" y="7981"/>
                  </a:cubicBezTo>
                  <a:cubicBezTo>
                    <a:pt x="14" y="7967"/>
                    <a:pt x="9" y="7950"/>
                    <a:pt x="9" y="7932"/>
                  </a:cubicBezTo>
                  <a:lnTo>
                    <a:pt x="9" y="7506"/>
                  </a:lnTo>
                  <a:lnTo>
                    <a:pt x="14" y="7385"/>
                  </a:lnTo>
                  <a:cubicBezTo>
                    <a:pt x="14" y="7297"/>
                    <a:pt x="54" y="7217"/>
                    <a:pt x="120" y="7168"/>
                  </a:cubicBezTo>
                  <a:cubicBezTo>
                    <a:pt x="165" y="7137"/>
                    <a:pt x="222" y="7115"/>
                    <a:pt x="280" y="7115"/>
                  </a:cubicBezTo>
                  <a:lnTo>
                    <a:pt x="933" y="7115"/>
                  </a:lnTo>
                  <a:lnTo>
                    <a:pt x="1759" y="3972"/>
                  </a:lnTo>
                  <a:lnTo>
                    <a:pt x="1949" y="3249"/>
                  </a:lnTo>
                  <a:lnTo>
                    <a:pt x="2109" y="2641"/>
                  </a:lnTo>
                  <a:lnTo>
                    <a:pt x="2300" y="1918"/>
                  </a:lnTo>
                  <a:lnTo>
                    <a:pt x="2597" y="768"/>
                  </a:lnTo>
                  <a:lnTo>
                    <a:pt x="2686" y="435"/>
                  </a:lnTo>
                  <a:cubicBezTo>
                    <a:pt x="2730" y="267"/>
                    <a:pt x="2850" y="133"/>
                    <a:pt x="3002" y="67"/>
                  </a:cubicBezTo>
                  <a:cubicBezTo>
                    <a:pt x="3072" y="31"/>
                    <a:pt x="3152" y="14"/>
                    <a:pt x="3236" y="14"/>
                  </a:cubicBezTo>
                  <a:lnTo>
                    <a:pt x="3565" y="14"/>
                  </a:lnTo>
                  <a:cubicBezTo>
                    <a:pt x="3715" y="14"/>
                    <a:pt x="3858" y="76"/>
                    <a:pt x="3960" y="174"/>
                  </a:cubicBezTo>
                  <a:cubicBezTo>
                    <a:pt x="3955" y="169"/>
                    <a:pt x="3951" y="164"/>
                    <a:pt x="3946" y="160"/>
                  </a:cubicBezTo>
                  <a:cubicBezTo>
                    <a:pt x="3844" y="62"/>
                    <a:pt x="3703" y="0"/>
                    <a:pt x="3551" y="0"/>
                  </a:cubicBezTo>
                  <a:close/>
                  <a:moveTo>
                    <a:pt x="75" y="8103"/>
                  </a:moveTo>
                  <a:lnTo>
                    <a:pt x="75" y="8103"/>
                  </a:lnTo>
                  <a:cubicBezTo>
                    <a:pt x="77" y="8106"/>
                    <a:pt x="80" y="8108"/>
                    <a:pt x="82" y="8111"/>
                  </a:cubicBezTo>
                  <a:lnTo>
                    <a:pt x="82" y="8111"/>
                  </a:lnTo>
                  <a:cubicBezTo>
                    <a:pt x="80" y="8108"/>
                    <a:pt x="77" y="8105"/>
                    <a:pt x="75" y="8103"/>
                  </a:cubicBezTo>
                  <a:close/>
                  <a:moveTo>
                    <a:pt x="82" y="8111"/>
                  </a:moveTo>
                  <a:cubicBezTo>
                    <a:pt x="83" y="8112"/>
                    <a:pt x="84" y="8113"/>
                    <a:pt x="85" y="8114"/>
                  </a:cubicBezTo>
                  <a:cubicBezTo>
                    <a:pt x="84" y="8113"/>
                    <a:pt x="83" y="8112"/>
                    <a:pt x="82" y="811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7"/>
            <p:cNvSpPr/>
            <p:nvPr/>
          </p:nvSpPr>
          <p:spPr>
            <a:xfrm>
              <a:off x="5411183" y="890156"/>
              <a:ext cx="1425715" cy="2917212"/>
            </a:xfrm>
            <a:custGeom>
              <a:avLst/>
              <a:gdLst/>
              <a:ahLst/>
              <a:cxnLst/>
              <a:rect l="l" t="t" r="r" b="b"/>
              <a:pathLst>
                <a:path w="3965" h="8113" extrusionOk="0">
                  <a:moveTo>
                    <a:pt x="3227" y="0"/>
                  </a:moveTo>
                  <a:cubicBezTo>
                    <a:pt x="3143" y="0"/>
                    <a:pt x="3063" y="17"/>
                    <a:pt x="2993" y="53"/>
                  </a:cubicBezTo>
                  <a:cubicBezTo>
                    <a:pt x="2841" y="119"/>
                    <a:pt x="2721" y="253"/>
                    <a:pt x="2677" y="421"/>
                  </a:cubicBezTo>
                  <a:lnTo>
                    <a:pt x="2588" y="754"/>
                  </a:lnTo>
                  <a:lnTo>
                    <a:pt x="2291" y="1904"/>
                  </a:lnTo>
                  <a:lnTo>
                    <a:pt x="2100" y="2627"/>
                  </a:lnTo>
                  <a:lnTo>
                    <a:pt x="1940" y="3235"/>
                  </a:lnTo>
                  <a:lnTo>
                    <a:pt x="1750" y="3958"/>
                  </a:lnTo>
                  <a:lnTo>
                    <a:pt x="924" y="7101"/>
                  </a:lnTo>
                  <a:lnTo>
                    <a:pt x="271" y="7101"/>
                  </a:lnTo>
                  <a:cubicBezTo>
                    <a:pt x="213" y="7101"/>
                    <a:pt x="156" y="7123"/>
                    <a:pt x="111" y="7154"/>
                  </a:cubicBezTo>
                  <a:cubicBezTo>
                    <a:pt x="45" y="7203"/>
                    <a:pt x="5" y="7283"/>
                    <a:pt x="5" y="7371"/>
                  </a:cubicBezTo>
                  <a:lnTo>
                    <a:pt x="0" y="7492"/>
                  </a:lnTo>
                  <a:lnTo>
                    <a:pt x="0" y="7918"/>
                  </a:lnTo>
                  <a:cubicBezTo>
                    <a:pt x="0" y="7936"/>
                    <a:pt x="5" y="7953"/>
                    <a:pt x="10" y="7967"/>
                  </a:cubicBezTo>
                  <a:cubicBezTo>
                    <a:pt x="19" y="8020"/>
                    <a:pt x="41" y="8064"/>
                    <a:pt x="76" y="8100"/>
                  </a:cubicBezTo>
                  <a:cubicBezTo>
                    <a:pt x="80" y="8104"/>
                    <a:pt x="85" y="8109"/>
                    <a:pt x="90" y="8113"/>
                  </a:cubicBezTo>
                  <a:cubicBezTo>
                    <a:pt x="54" y="8078"/>
                    <a:pt x="31" y="8033"/>
                    <a:pt x="19" y="7980"/>
                  </a:cubicBezTo>
                  <a:cubicBezTo>
                    <a:pt x="19" y="7963"/>
                    <a:pt x="14" y="7944"/>
                    <a:pt x="14" y="7926"/>
                  </a:cubicBezTo>
                  <a:lnTo>
                    <a:pt x="14" y="7505"/>
                  </a:lnTo>
                  <a:lnTo>
                    <a:pt x="14" y="7385"/>
                  </a:lnTo>
                  <a:cubicBezTo>
                    <a:pt x="14" y="7297"/>
                    <a:pt x="58" y="7217"/>
                    <a:pt x="125" y="7168"/>
                  </a:cubicBezTo>
                  <a:cubicBezTo>
                    <a:pt x="170" y="7137"/>
                    <a:pt x="227" y="7115"/>
                    <a:pt x="285" y="7115"/>
                  </a:cubicBezTo>
                  <a:lnTo>
                    <a:pt x="937" y="7115"/>
                  </a:lnTo>
                  <a:lnTo>
                    <a:pt x="1762" y="3972"/>
                  </a:lnTo>
                  <a:lnTo>
                    <a:pt x="1954" y="3249"/>
                  </a:lnTo>
                  <a:lnTo>
                    <a:pt x="2114" y="2637"/>
                  </a:lnTo>
                  <a:lnTo>
                    <a:pt x="2300" y="1912"/>
                  </a:lnTo>
                  <a:lnTo>
                    <a:pt x="2602" y="767"/>
                  </a:lnTo>
                  <a:lnTo>
                    <a:pt x="2690" y="435"/>
                  </a:lnTo>
                  <a:cubicBezTo>
                    <a:pt x="2735" y="266"/>
                    <a:pt x="2854" y="133"/>
                    <a:pt x="3005" y="62"/>
                  </a:cubicBezTo>
                  <a:cubicBezTo>
                    <a:pt x="3077" y="31"/>
                    <a:pt x="3157" y="13"/>
                    <a:pt x="3241" y="13"/>
                  </a:cubicBezTo>
                  <a:lnTo>
                    <a:pt x="3569" y="13"/>
                  </a:lnTo>
                  <a:cubicBezTo>
                    <a:pt x="3720" y="13"/>
                    <a:pt x="3862" y="75"/>
                    <a:pt x="3964" y="173"/>
                  </a:cubicBezTo>
                  <a:cubicBezTo>
                    <a:pt x="3960" y="168"/>
                    <a:pt x="3956" y="164"/>
                    <a:pt x="3951" y="160"/>
                  </a:cubicBezTo>
                  <a:cubicBezTo>
                    <a:pt x="3849" y="62"/>
                    <a:pt x="3706"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7"/>
            <p:cNvSpPr/>
            <p:nvPr/>
          </p:nvSpPr>
          <p:spPr>
            <a:xfrm>
              <a:off x="5416217" y="894471"/>
              <a:ext cx="1425355" cy="2917931"/>
            </a:xfrm>
            <a:custGeom>
              <a:avLst/>
              <a:gdLst/>
              <a:ahLst/>
              <a:cxnLst/>
              <a:rect l="l" t="t" r="r" b="b"/>
              <a:pathLst>
                <a:path w="3964" h="8115" extrusionOk="0">
                  <a:moveTo>
                    <a:pt x="3227" y="1"/>
                  </a:moveTo>
                  <a:cubicBezTo>
                    <a:pt x="3143" y="1"/>
                    <a:pt x="3063" y="19"/>
                    <a:pt x="2991" y="50"/>
                  </a:cubicBezTo>
                  <a:cubicBezTo>
                    <a:pt x="2840" y="121"/>
                    <a:pt x="2721" y="254"/>
                    <a:pt x="2676" y="423"/>
                  </a:cubicBezTo>
                  <a:lnTo>
                    <a:pt x="2588" y="755"/>
                  </a:lnTo>
                  <a:lnTo>
                    <a:pt x="2286" y="1900"/>
                  </a:lnTo>
                  <a:lnTo>
                    <a:pt x="2100" y="2625"/>
                  </a:lnTo>
                  <a:lnTo>
                    <a:pt x="1940" y="3237"/>
                  </a:lnTo>
                  <a:lnTo>
                    <a:pt x="1748" y="3960"/>
                  </a:lnTo>
                  <a:lnTo>
                    <a:pt x="923" y="7103"/>
                  </a:lnTo>
                  <a:lnTo>
                    <a:pt x="271" y="7103"/>
                  </a:lnTo>
                  <a:cubicBezTo>
                    <a:pt x="213" y="7103"/>
                    <a:pt x="156" y="7125"/>
                    <a:pt x="111" y="7156"/>
                  </a:cubicBezTo>
                  <a:cubicBezTo>
                    <a:pt x="44" y="7205"/>
                    <a:pt x="0" y="7285"/>
                    <a:pt x="0" y="7373"/>
                  </a:cubicBezTo>
                  <a:lnTo>
                    <a:pt x="0" y="7493"/>
                  </a:lnTo>
                  <a:lnTo>
                    <a:pt x="0" y="7914"/>
                  </a:lnTo>
                  <a:cubicBezTo>
                    <a:pt x="0" y="7932"/>
                    <a:pt x="5" y="7951"/>
                    <a:pt x="5" y="7968"/>
                  </a:cubicBezTo>
                  <a:cubicBezTo>
                    <a:pt x="17" y="8021"/>
                    <a:pt x="40" y="8066"/>
                    <a:pt x="76" y="8101"/>
                  </a:cubicBezTo>
                  <a:cubicBezTo>
                    <a:pt x="77" y="8101"/>
                    <a:pt x="77" y="8102"/>
                    <a:pt x="78" y="8103"/>
                  </a:cubicBezTo>
                  <a:lnTo>
                    <a:pt x="78" y="8103"/>
                  </a:lnTo>
                  <a:cubicBezTo>
                    <a:pt x="48" y="8068"/>
                    <a:pt x="26" y="8025"/>
                    <a:pt x="17" y="7981"/>
                  </a:cubicBezTo>
                  <a:cubicBezTo>
                    <a:pt x="17" y="7963"/>
                    <a:pt x="13" y="7945"/>
                    <a:pt x="13" y="7928"/>
                  </a:cubicBezTo>
                  <a:lnTo>
                    <a:pt x="13" y="7502"/>
                  </a:lnTo>
                  <a:lnTo>
                    <a:pt x="13" y="7382"/>
                  </a:lnTo>
                  <a:cubicBezTo>
                    <a:pt x="13" y="7293"/>
                    <a:pt x="58" y="7218"/>
                    <a:pt x="124" y="7169"/>
                  </a:cubicBezTo>
                  <a:cubicBezTo>
                    <a:pt x="169" y="7134"/>
                    <a:pt x="226" y="7115"/>
                    <a:pt x="284" y="7115"/>
                  </a:cubicBezTo>
                  <a:lnTo>
                    <a:pt x="688" y="7115"/>
                  </a:lnTo>
                  <a:lnTo>
                    <a:pt x="937" y="7111"/>
                  </a:lnTo>
                  <a:lnTo>
                    <a:pt x="1762" y="3973"/>
                  </a:lnTo>
                  <a:lnTo>
                    <a:pt x="1953" y="3246"/>
                  </a:lnTo>
                  <a:lnTo>
                    <a:pt x="2113" y="2637"/>
                  </a:lnTo>
                  <a:lnTo>
                    <a:pt x="2299" y="1914"/>
                  </a:lnTo>
                  <a:lnTo>
                    <a:pt x="2600" y="769"/>
                  </a:lnTo>
                  <a:lnTo>
                    <a:pt x="2690" y="431"/>
                  </a:lnTo>
                  <a:cubicBezTo>
                    <a:pt x="2734" y="267"/>
                    <a:pt x="2854" y="134"/>
                    <a:pt x="3005" y="63"/>
                  </a:cubicBezTo>
                  <a:cubicBezTo>
                    <a:pt x="3076" y="32"/>
                    <a:pt x="3155" y="15"/>
                    <a:pt x="3240" y="15"/>
                  </a:cubicBezTo>
                  <a:lnTo>
                    <a:pt x="3569" y="15"/>
                  </a:lnTo>
                  <a:cubicBezTo>
                    <a:pt x="3719" y="15"/>
                    <a:pt x="3862" y="72"/>
                    <a:pt x="3964" y="175"/>
                  </a:cubicBezTo>
                  <a:cubicBezTo>
                    <a:pt x="3959" y="169"/>
                    <a:pt x="3954" y="165"/>
                    <a:pt x="3950" y="161"/>
                  </a:cubicBezTo>
                  <a:cubicBezTo>
                    <a:pt x="3848" y="63"/>
                    <a:pt x="3706" y="1"/>
                    <a:pt x="3555" y="1"/>
                  </a:cubicBezTo>
                  <a:close/>
                  <a:moveTo>
                    <a:pt x="78" y="8103"/>
                  </a:moveTo>
                  <a:lnTo>
                    <a:pt x="78" y="8103"/>
                  </a:lnTo>
                  <a:cubicBezTo>
                    <a:pt x="81" y="8106"/>
                    <a:pt x="83" y="8109"/>
                    <a:pt x="86" y="8112"/>
                  </a:cubicBezTo>
                  <a:lnTo>
                    <a:pt x="86" y="8112"/>
                  </a:lnTo>
                  <a:cubicBezTo>
                    <a:pt x="83" y="8109"/>
                    <a:pt x="81" y="8106"/>
                    <a:pt x="78" y="8103"/>
                  </a:cubicBezTo>
                  <a:close/>
                  <a:moveTo>
                    <a:pt x="86" y="8112"/>
                  </a:moveTo>
                  <a:cubicBezTo>
                    <a:pt x="87" y="8113"/>
                    <a:pt x="88" y="8114"/>
                    <a:pt x="89" y="8115"/>
                  </a:cubicBezTo>
                  <a:cubicBezTo>
                    <a:pt x="88" y="8114"/>
                    <a:pt x="87" y="8113"/>
                    <a:pt x="86" y="8112"/>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7"/>
            <p:cNvSpPr/>
            <p:nvPr/>
          </p:nvSpPr>
          <p:spPr>
            <a:xfrm>
              <a:off x="5420891" y="899505"/>
              <a:ext cx="1425355" cy="2917571"/>
            </a:xfrm>
            <a:custGeom>
              <a:avLst/>
              <a:gdLst/>
              <a:ahLst/>
              <a:cxnLst/>
              <a:rect l="l" t="t" r="r" b="b"/>
              <a:pathLst>
                <a:path w="3964" h="8114" extrusionOk="0">
                  <a:moveTo>
                    <a:pt x="3227" y="1"/>
                  </a:moveTo>
                  <a:cubicBezTo>
                    <a:pt x="3142" y="1"/>
                    <a:pt x="3063" y="18"/>
                    <a:pt x="2992" y="49"/>
                  </a:cubicBezTo>
                  <a:cubicBezTo>
                    <a:pt x="2841" y="120"/>
                    <a:pt x="2721" y="253"/>
                    <a:pt x="2677" y="417"/>
                  </a:cubicBezTo>
                  <a:lnTo>
                    <a:pt x="2587" y="755"/>
                  </a:lnTo>
                  <a:lnTo>
                    <a:pt x="2286" y="1900"/>
                  </a:lnTo>
                  <a:lnTo>
                    <a:pt x="2100" y="2623"/>
                  </a:lnTo>
                  <a:lnTo>
                    <a:pt x="1940" y="3232"/>
                  </a:lnTo>
                  <a:lnTo>
                    <a:pt x="1749" y="3959"/>
                  </a:lnTo>
                  <a:lnTo>
                    <a:pt x="924" y="7097"/>
                  </a:lnTo>
                  <a:lnTo>
                    <a:pt x="675" y="7101"/>
                  </a:lnTo>
                  <a:lnTo>
                    <a:pt x="271" y="7101"/>
                  </a:lnTo>
                  <a:cubicBezTo>
                    <a:pt x="213" y="7101"/>
                    <a:pt x="156" y="7120"/>
                    <a:pt x="111" y="7155"/>
                  </a:cubicBezTo>
                  <a:cubicBezTo>
                    <a:pt x="45" y="7204"/>
                    <a:pt x="0" y="7279"/>
                    <a:pt x="0" y="7368"/>
                  </a:cubicBezTo>
                  <a:lnTo>
                    <a:pt x="0" y="7488"/>
                  </a:lnTo>
                  <a:lnTo>
                    <a:pt x="0" y="7914"/>
                  </a:lnTo>
                  <a:cubicBezTo>
                    <a:pt x="0" y="7931"/>
                    <a:pt x="4" y="7949"/>
                    <a:pt x="4" y="7967"/>
                  </a:cubicBezTo>
                  <a:cubicBezTo>
                    <a:pt x="13" y="8014"/>
                    <a:pt x="38" y="8060"/>
                    <a:pt x="71" y="8095"/>
                  </a:cubicBezTo>
                  <a:lnTo>
                    <a:pt x="71" y="8095"/>
                  </a:lnTo>
                  <a:cubicBezTo>
                    <a:pt x="46" y="8060"/>
                    <a:pt x="25" y="8022"/>
                    <a:pt x="18" y="7980"/>
                  </a:cubicBezTo>
                  <a:cubicBezTo>
                    <a:pt x="14" y="7963"/>
                    <a:pt x="14" y="7945"/>
                    <a:pt x="14" y="7927"/>
                  </a:cubicBezTo>
                  <a:lnTo>
                    <a:pt x="14" y="7501"/>
                  </a:lnTo>
                  <a:lnTo>
                    <a:pt x="14" y="7382"/>
                  </a:lnTo>
                  <a:cubicBezTo>
                    <a:pt x="14" y="7292"/>
                    <a:pt x="58" y="7218"/>
                    <a:pt x="125" y="7169"/>
                  </a:cubicBezTo>
                  <a:cubicBezTo>
                    <a:pt x="169" y="7132"/>
                    <a:pt x="227" y="7115"/>
                    <a:pt x="284" y="7115"/>
                  </a:cubicBezTo>
                  <a:lnTo>
                    <a:pt x="688" y="7115"/>
                  </a:lnTo>
                  <a:lnTo>
                    <a:pt x="936" y="7111"/>
                  </a:lnTo>
                  <a:lnTo>
                    <a:pt x="1762" y="3969"/>
                  </a:lnTo>
                  <a:lnTo>
                    <a:pt x="1948" y="3244"/>
                  </a:lnTo>
                  <a:lnTo>
                    <a:pt x="2108" y="2637"/>
                  </a:lnTo>
                  <a:lnTo>
                    <a:pt x="2300" y="1913"/>
                  </a:lnTo>
                  <a:lnTo>
                    <a:pt x="2601" y="763"/>
                  </a:lnTo>
                  <a:lnTo>
                    <a:pt x="2690" y="431"/>
                  </a:lnTo>
                  <a:cubicBezTo>
                    <a:pt x="2734" y="262"/>
                    <a:pt x="2854" y="129"/>
                    <a:pt x="3005" y="63"/>
                  </a:cubicBezTo>
                  <a:cubicBezTo>
                    <a:pt x="3076" y="32"/>
                    <a:pt x="3156" y="9"/>
                    <a:pt x="3240" y="9"/>
                  </a:cubicBezTo>
                  <a:lnTo>
                    <a:pt x="3369" y="9"/>
                  </a:lnTo>
                  <a:lnTo>
                    <a:pt x="3569" y="14"/>
                  </a:lnTo>
                  <a:cubicBezTo>
                    <a:pt x="3720" y="14"/>
                    <a:pt x="3857" y="71"/>
                    <a:pt x="3964" y="173"/>
                  </a:cubicBezTo>
                  <a:cubicBezTo>
                    <a:pt x="3959" y="169"/>
                    <a:pt x="3955" y="165"/>
                    <a:pt x="3951" y="161"/>
                  </a:cubicBezTo>
                  <a:cubicBezTo>
                    <a:pt x="3849" y="58"/>
                    <a:pt x="3706" y="1"/>
                    <a:pt x="3556" y="1"/>
                  </a:cubicBezTo>
                  <a:close/>
                  <a:moveTo>
                    <a:pt x="71" y="8095"/>
                  </a:moveTo>
                  <a:cubicBezTo>
                    <a:pt x="72" y="8098"/>
                    <a:pt x="74" y="8100"/>
                    <a:pt x="76" y="8103"/>
                  </a:cubicBezTo>
                  <a:lnTo>
                    <a:pt x="76" y="8103"/>
                  </a:lnTo>
                  <a:cubicBezTo>
                    <a:pt x="76" y="8102"/>
                    <a:pt x="76" y="8101"/>
                    <a:pt x="76" y="8101"/>
                  </a:cubicBezTo>
                  <a:cubicBezTo>
                    <a:pt x="74" y="8099"/>
                    <a:pt x="72" y="8097"/>
                    <a:pt x="71" y="8095"/>
                  </a:cubicBezTo>
                  <a:close/>
                  <a:moveTo>
                    <a:pt x="76" y="8103"/>
                  </a:moveTo>
                  <a:cubicBezTo>
                    <a:pt x="77" y="8106"/>
                    <a:pt x="81" y="8110"/>
                    <a:pt x="84" y="8113"/>
                  </a:cubicBezTo>
                  <a:cubicBezTo>
                    <a:pt x="81" y="8110"/>
                    <a:pt x="79" y="8106"/>
                    <a:pt x="76" y="8103"/>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7"/>
            <p:cNvSpPr/>
            <p:nvPr/>
          </p:nvSpPr>
          <p:spPr>
            <a:xfrm>
              <a:off x="5425566" y="902741"/>
              <a:ext cx="1423917" cy="2917571"/>
            </a:xfrm>
            <a:custGeom>
              <a:avLst/>
              <a:gdLst/>
              <a:ahLst/>
              <a:cxnLst/>
              <a:rect l="l" t="t" r="r" b="b"/>
              <a:pathLst>
                <a:path w="3960" h="8114" extrusionOk="0">
                  <a:moveTo>
                    <a:pt x="3227" y="0"/>
                  </a:moveTo>
                  <a:cubicBezTo>
                    <a:pt x="3143" y="0"/>
                    <a:pt x="3063" y="23"/>
                    <a:pt x="2992" y="54"/>
                  </a:cubicBezTo>
                  <a:cubicBezTo>
                    <a:pt x="2841" y="120"/>
                    <a:pt x="2721" y="253"/>
                    <a:pt x="2677" y="422"/>
                  </a:cubicBezTo>
                  <a:lnTo>
                    <a:pt x="2588" y="754"/>
                  </a:lnTo>
                  <a:lnTo>
                    <a:pt x="2287" y="1904"/>
                  </a:lnTo>
                  <a:lnTo>
                    <a:pt x="2095" y="2628"/>
                  </a:lnTo>
                  <a:lnTo>
                    <a:pt x="1935" y="3235"/>
                  </a:lnTo>
                  <a:lnTo>
                    <a:pt x="1749" y="3960"/>
                  </a:lnTo>
                  <a:lnTo>
                    <a:pt x="923" y="7102"/>
                  </a:lnTo>
                  <a:lnTo>
                    <a:pt x="675" y="7106"/>
                  </a:lnTo>
                  <a:lnTo>
                    <a:pt x="271" y="7106"/>
                  </a:lnTo>
                  <a:cubicBezTo>
                    <a:pt x="214" y="7106"/>
                    <a:pt x="156" y="7123"/>
                    <a:pt x="112" y="7160"/>
                  </a:cubicBezTo>
                  <a:cubicBezTo>
                    <a:pt x="45" y="7209"/>
                    <a:pt x="1" y="7283"/>
                    <a:pt x="1" y="7373"/>
                  </a:cubicBezTo>
                  <a:lnTo>
                    <a:pt x="1" y="7492"/>
                  </a:lnTo>
                  <a:lnTo>
                    <a:pt x="1" y="7918"/>
                  </a:lnTo>
                  <a:cubicBezTo>
                    <a:pt x="1" y="7936"/>
                    <a:pt x="1" y="7954"/>
                    <a:pt x="5" y="7971"/>
                  </a:cubicBezTo>
                  <a:cubicBezTo>
                    <a:pt x="14" y="8020"/>
                    <a:pt x="40" y="8065"/>
                    <a:pt x="71" y="8104"/>
                  </a:cubicBezTo>
                  <a:cubicBezTo>
                    <a:pt x="77" y="8109"/>
                    <a:pt x="81" y="8114"/>
                    <a:pt x="85" y="8114"/>
                  </a:cubicBezTo>
                  <a:cubicBezTo>
                    <a:pt x="54" y="8078"/>
                    <a:pt x="28" y="8034"/>
                    <a:pt x="18" y="7985"/>
                  </a:cubicBezTo>
                  <a:cubicBezTo>
                    <a:pt x="14" y="7967"/>
                    <a:pt x="14" y="7949"/>
                    <a:pt x="14" y="7932"/>
                  </a:cubicBezTo>
                  <a:lnTo>
                    <a:pt x="14" y="7506"/>
                  </a:lnTo>
                  <a:lnTo>
                    <a:pt x="14" y="7385"/>
                  </a:lnTo>
                  <a:cubicBezTo>
                    <a:pt x="14" y="7297"/>
                    <a:pt x="58" y="7217"/>
                    <a:pt x="124" y="7168"/>
                  </a:cubicBezTo>
                  <a:cubicBezTo>
                    <a:pt x="169" y="7137"/>
                    <a:pt x="227" y="7119"/>
                    <a:pt x="284" y="7119"/>
                  </a:cubicBezTo>
                  <a:lnTo>
                    <a:pt x="684" y="7119"/>
                  </a:lnTo>
                  <a:lnTo>
                    <a:pt x="937" y="7115"/>
                  </a:lnTo>
                  <a:lnTo>
                    <a:pt x="1763" y="3972"/>
                  </a:lnTo>
                  <a:lnTo>
                    <a:pt x="1949" y="3249"/>
                  </a:lnTo>
                  <a:lnTo>
                    <a:pt x="2109" y="2637"/>
                  </a:lnTo>
                  <a:lnTo>
                    <a:pt x="2300" y="1913"/>
                  </a:lnTo>
                  <a:lnTo>
                    <a:pt x="2601" y="768"/>
                  </a:lnTo>
                  <a:lnTo>
                    <a:pt x="2691" y="435"/>
                  </a:lnTo>
                  <a:cubicBezTo>
                    <a:pt x="2734" y="267"/>
                    <a:pt x="2855" y="133"/>
                    <a:pt x="3006" y="66"/>
                  </a:cubicBezTo>
                  <a:cubicBezTo>
                    <a:pt x="3076" y="31"/>
                    <a:pt x="3156" y="13"/>
                    <a:pt x="3240" y="13"/>
                  </a:cubicBezTo>
                  <a:lnTo>
                    <a:pt x="3569" y="13"/>
                  </a:lnTo>
                  <a:cubicBezTo>
                    <a:pt x="3720" y="18"/>
                    <a:pt x="3858" y="76"/>
                    <a:pt x="3959" y="178"/>
                  </a:cubicBezTo>
                  <a:cubicBezTo>
                    <a:pt x="3955" y="173"/>
                    <a:pt x="3955" y="169"/>
                    <a:pt x="3951" y="164"/>
                  </a:cubicBezTo>
                  <a:cubicBezTo>
                    <a:pt x="3844" y="62"/>
                    <a:pt x="3707" y="5"/>
                    <a:pt x="3556" y="5"/>
                  </a:cubicBezTo>
                  <a:lnTo>
                    <a:pt x="3356" y="0"/>
                  </a:ln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5430240" y="907416"/>
              <a:ext cx="1424277" cy="2917571"/>
            </a:xfrm>
            <a:custGeom>
              <a:avLst/>
              <a:gdLst/>
              <a:ahLst/>
              <a:cxnLst/>
              <a:rect l="l" t="t" r="r" b="b"/>
              <a:pathLst>
                <a:path w="3961" h="8114" extrusionOk="0">
                  <a:moveTo>
                    <a:pt x="3896" y="120"/>
                  </a:moveTo>
                  <a:cubicBezTo>
                    <a:pt x="3913" y="134"/>
                    <a:pt x="3930" y="149"/>
                    <a:pt x="3946" y="165"/>
                  </a:cubicBezTo>
                  <a:cubicBezTo>
                    <a:pt x="3950" y="165"/>
                    <a:pt x="3953" y="167"/>
                    <a:pt x="3955" y="169"/>
                  </a:cubicBezTo>
                  <a:lnTo>
                    <a:pt x="3955" y="169"/>
                  </a:lnTo>
                  <a:cubicBezTo>
                    <a:pt x="3937" y="152"/>
                    <a:pt x="3917" y="135"/>
                    <a:pt x="3896" y="120"/>
                  </a:cubicBezTo>
                  <a:close/>
                  <a:moveTo>
                    <a:pt x="3955" y="169"/>
                  </a:moveTo>
                  <a:lnTo>
                    <a:pt x="3955" y="169"/>
                  </a:lnTo>
                  <a:cubicBezTo>
                    <a:pt x="3957" y="171"/>
                    <a:pt x="3959" y="172"/>
                    <a:pt x="3960" y="174"/>
                  </a:cubicBezTo>
                  <a:cubicBezTo>
                    <a:pt x="3959" y="172"/>
                    <a:pt x="3957" y="171"/>
                    <a:pt x="3955" y="169"/>
                  </a:cubicBezTo>
                  <a:close/>
                  <a:moveTo>
                    <a:pt x="3227" y="0"/>
                  </a:moveTo>
                  <a:cubicBezTo>
                    <a:pt x="3143" y="0"/>
                    <a:pt x="3063" y="18"/>
                    <a:pt x="2993" y="53"/>
                  </a:cubicBezTo>
                  <a:cubicBezTo>
                    <a:pt x="2842" y="120"/>
                    <a:pt x="2721" y="254"/>
                    <a:pt x="2678" y="422"/>
                  </a:cubicBezTo>
                  <a:lnTo>
                    <a:pt x="2588" y="755"/>
                  </a:lnTo>
                  <a:lnTo>
                    <a:pt x="2287" y="1900"/>
                  </a:lnTo>
                  <a:lnTo>
                    <a:pt x="2096" y="2624"/>
                  </a:lnTo>
                  <a:lnTo>
                    <a:pt x="1936" y="3236"/>
                  </a:lnTo>
                  <a:lnTo>
                    <a:pt x="1750" y="3959"/>
                  </a:lnTo>
                  <a:lnTo>
                    <a:pt x="924" y="7102"/>
                  </a:lnTo>
                  <a:lnTo>
                    <a:pt x="671" y="7106"/>
                  </a:lnTo>
                  <a:lnTo>
                    <a:pt x="271" y="7106"/>
                  </a:lnTo>
                  <a:cubicBezTo>
                    <a:pt x="214" y="7106"/>
                    <a:pt x="156" y="7124"/>
                    <a:pt x="111" y="7155"/>
                  </a:cubicBezTo>
                  <a:cubicBezTo>
                    <a:pt x="45" y="7204"/>
                    <a:pt x="1" y="7284"/>
                    <a:pt x="1" y="7372"/>
                  </a:cubicBezTo>
                  <a:lnTo>
                    <a:pt x="1" y="7493"/>
                  </a:lnTo>
                  <a:lnTo>
                    <a:pt x="1" y="7919"/>
                  </a:lnTo>
                  <a:cubicBezTo>
                    <a:pt x="1" y="7936"/>
                    <a:pt x="1" y="7954"/>
                    <a:pt x="5" y="7972"/>
                  </a:cubicBezTo>
                  <a:cubicBezTo>
                    <a:pt x="15" y="8021"/>
                    <a:pt x="41" y="8065"/>
                    <a:pt x="72" y="8101"/>
                  </a:cubicBezTo>
                  <a:cubicBezTo>
                    <a:pt x="76" y="8105"/>
                    <a:pt x="81" y="8110"/>
                    <a:pt x="85" y="8114"/>
                  </a:cubicBezTo>
                  <a:cubicBezTo>
                    <a:pt x="50" y="8079"/>
                    <a:pt x="27" y="8034"/>
                    <a:pt x="19" y="7981"/>
                  </a:cubicBezTo>
                  <a:cubicBezTo>
                    <a:pt x="15" y="7968"/>
                    <a:pt x="15" y="7950"/>
                    <a:pt x="15" y="7932"/>
                  </a:cubicBezTo>
                  <a:lnTo>
                    <a:pt x="15" y="7506"/>
                  </a:lnTo>
                  <a:lnTo>
                    <a:pt x="15" y="7386"/>
                  </a:lnTo>
                  <a:cubicBezTo>
                    <a:pt x="15" y="7297"/>
                    <a:pt x="58" y="7217"/>
                    <a:pt x="125" y="7169"/>
                  </a:cubicBezTo>
                  <a:cubicBezTo>
                    <a:pt x="170" y="7137"/>
                    <a:pt x="228" y="7116"/>
                    <a:pt x="285" y="7116"/>
                  </a:cubicBezTo>
                  <a:lnTo>
                    <a:pt x="685" y="7116"/>
                  </a:lnTo>
                  <a:lnTo>
                    <a:pt x="937" y="7110"/>
                  </a:lnTo>
                  <a:lnTo>
                    <a:pt x="1758" y="3968"/>
                  </a:lnTo>
                  <a:lnTo>
                    <a:pt x="1949" y="3245"/>
                  </a:lnTo>
                  <a:lnTo>
                    <a:pt x="2109" y="2636"/>
                  </a:lnTo>
                  <a:lnTo>
                    <a:pt x="2300" y="1913"/>
                  </a:lnTo>
                  <a:lnTo>
                    <a:pt x="2602" y="768"/>
                  </a:lnTo>
                  <a:cubicBezTo>
                    <a:pt x="2602" y="764"/>
                    <a:pt x="2686" y="436"/>
                    <a:pt x="2690" y="431"/>
                  </a:cubicBezTo>
                  <a:cubicBezTo>
                    <a:pt x="2735" y="266"/>
                    <a:pt x="2850" y="133"/>
                    <a:pt x="3001" y="67"/>
                  </a:cubicBezTo>
                  <a:cubicBezTo>
                    <a:pt x="3077" y="32"/>
                    <a:pt x="3157" y="14"/>
                    <a:pt x="3241" y="14"/>
                  </a:cubicBezTo>
                  <a:lnTo>
                    <a:pt x="3569" y="14"/>
                  </a:lnTo>
                  <a:cubicBezTo>
                    <a:pt x="3691" y="14"/>
                    <a:pt x="3803" y="54"/>
                    <a:pt x="3896" y="120"/>
                  </a:cubicBezTo>
                  <a:lnTo>
                    <a:pt x="3896" y="120"/>
                  </a:lnTo>
                  <a:cubicBezTo>
                    <a:pt x="3801" y="46"/>
                    <a:pt x="3683" y="5"/>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5716102" y="872537"/>
              <a:ext cx="1792481" cy="2591799"/>
            </a:xfrm>
            <a:custGeom>
              <a:avLst/>
              <a:gdLst/>
              <a:ahLst/>
              <a:cxnLst/>
              <a:rect l="l" t="t" r="r" b="b"/>
              <a:pathLst>
                <a:path w="4985" h="7208" extrusionOk="0">
                  <a:moveTo>
                    <a:pt x="2326" y="0"/>
                  </a:moveTo>
                  <a:cubicBezTo>
                    <a:pt x="2069" y="0"/>
                    <a:pt x="1842" y="173"/>
                    <a:pt x="1780" y="422"/>
                  </a:cubicBezTo>
                  <a:lnTo>
                    <a:pt x="0" y="7207"/>
                  </a:lnTo>
                  <a:lnTo>
                    <a:pt x="4984" y="7207"/>
                  </a:lnTo>
                  <a:lnTo>
                    <a:pt x="3204" y="422"/>
                  </a:lnTo>
                  <a:cubicBezTo>
                    <a:pt x="3143" y="173"/>
                    <a:pt x="2917"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5393564" y="3425510"/>
              <a:ext cx="2437559" cy="390136"/>
            </a:xfrm>
            <a:custGeom>
              <a:avLst/>
              <a:gdLst/>
              <a:ahLst/>
              <a:cxnLst/>
              <a:rect l="l" t="t" r="r" b="b"/>
              <a:pathLst>
                <a:path w="6779" h="1085" extrusionOk="0">
                  <a:moveTo>
                    <a:pt x="72" y="1"/>
                  </a:moveTo>
                  <a:cubicBezTo>
                    <a:pt x="32" y="1"/>
                    <a:pt x="0" y="33"/>
                    <a:pt x="0" y="72"/>
                  </a:cubicBezTo>
                  <a:lnTo>
                    <a:pt x="0" y="1013"/>
                  </a:lnTo>
                  <a:cubicBezTo>
                    <a:pt x="0" y="1053"/>
                    <a:pt x="32" y="1084"/>
                    <a:pt x="72" y="1084"/>
                  </a:cubicBezTo>
                  <a:lnTo>
                    <a:pt x="6707" y="1084"/>
                  </a:lnTo>
                  <a:cubicBezTo>
                    <a:pt x="6747" y="1084"/>
                    <a:pt x="6778" y="1053"/>
                    <a:pt x="6778" y="1013"/>
                  </a:cubicBezTo>
                  <a:lnTo>
                    <a:pt x="6778" y="72"/>
                  </a:lnTo>
                  <a:cubicBezTo>
                    <a:pt x="6778" y="33"/>
                    <a:pt x="6747" y="1"/>
                    <a:pt x="6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6146873" y="1556806"/>
              <a:ext cx="930940" cy="262488"/>
            </a:xfrm>
            <a:custGeom>
              <a:avLst/>
              <a:gdLst/>
              <a:ahLst/>
              <a:cxnLst/>
              <a:rect l="l" t="t" r="r" b="b"/>
              <a:pathLst>
                <a:path w="2589" h="730" extrusionOk="0">
                  <a:moveTo>
                    <a:pt x="191" y="1"/>
                  </a:moveTo>
                  <a:lnTo>
                    <a:pt x="1" y="729"/>
                  </a:lnTo>
                  <a:lnTo>
                    <a:pt x="2588" y="729"/>
                  </a:lnTo>
                  <a:lnTo>
                    <a:pt x="2397"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6021022" y="2037196"/>
              <a:ext cx="1182642" cy="260690"/>
            </a:xfrm>
            <a:custGeom>
              <a:avLst/>
              <a:gdLst/>
              <a:ahLst/>
              <a:cxnLst/>
              <a:rect l="l" t="t" r="r" b="b"/>
              <a:pathLst>
                <a:path w="3289" h="725" extrusionOk="0">
                  <a:moveTo>
                    <a:pt x="191" y="0"/>
                  </a:moveTo>
                  <a:lnTo>
                    <a:pt x="0" y="725"/>
                  </a:lnTo>
                  <a:lnTo>
                    <a:pt x="3289" y="725"/>
                  </a:lnTo>
                  <a:lnTo>
                    <a:pt x="3098"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6611443" y="2193970"/>
              <a:ext cx="887431" cy="1231895"/>
            </a:xfrm>
            <a:custGeom>
              <a:avLst/>
              <a:gdLst/>
              <a:ahLst/>
              <a:cxnLst/>
              <a:rect l="l" t="t" r="r" b="b"/>
              <a:pathLst>
                <a:path w="2468" h="3426" extrusionOk="0">
                  <a:moveTo>
                    <a:pt x="1572" y="0"/>
                  </a:moveTo>
                  <a:lnTo>
                    <a:pt x="1647" y="289"/>
                  </a:lnTo>
                  <a:lnTo>
                    <a:pt x="1" y="289"/>
                  </a:lnTo>
                  <a:lnTo>
                    <a:pt x="1" y="3426"/>
                  </a:lnTo>
                  <a:lnTo>
                    <a:pt x="2468" y="3426"/>
                  </a:lnTo>
                  <a:lnTo>
                    <a:pt x="15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6611443" y="1818935"/>
              <a:ext cx="523541" cy="218620"/>
            </a:xfrm>
            <a:custGeom>
              <a:avLst/>
              <a:gdLst/>
              <a:ahLst/>
              <a:cxnLst/>
              <a:rect l="l" t="t" r="r" b="b"/>
              <a:pathLst>
                <a:path w="1456" h="608" extrusionOk="0">
                  <a:moveTo>
                    <a:pt x="1" y="0"/>
                  </a:moveTo>
                  <a:lnTo>
                    <a:pt x="1" y="607"/>
                  </a:lnTo>
                  <a:lnTo>
                    <a:pt x="1456" y="607"/>
                  </a:lnTo>
                  <a:lnTo>
                    <a:pt x="12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6611443" y="872537"/>
              <a:ext cx="426456" cy="791419"/>
            </a:xfrm>
            <a:custGeom>
              <a:avLst/>
              <a:gdLst/>
              <a:ahLst/>
              <a:cxnLst/>
              <a:rect l="l" t="t" r="r" b="b"/>
              <a:pathLst>
                <a:path w="1186" h="2201" extrusionOk="0">
                  <a:moveTo>
                    <a:pt x="1" y="0"/>
                  </a:moveTo>
                  <a:lnTo>
                    <a:pt x="1" y="1904"/>
                  </a:lnTo>
                  <a:lnTo>
                    <a:pt x="1105" y="1904"/>
                  </a:lnTo>
                  <a:lnTo>
                    <a:pt x="1185" y="2201"/>
                  </a:lnTo>
                  <a:lnTo>
                    <a:pt x="714" y="422"/>
                  </a:lnTo>
                  <a:cubicBezTo>
                    <a:pt x="653" y="173"/>
                    <a:pt x="42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6611443" y="3425510"/>
              <a:ext cx="1219678" cy="390136"/>
            </a:xfrm>
            <a:custGeom>
              <a:avLst/>
              <a:gdLst/>
              <a:ahLst/>
              <a:cxnLst/>
              <a:rect l="l" t="t" r="r" b="b"/>
              <a:pathLst>
                <a:path w="3392" h="1085" extrusionOk="0">
                  <a:moveTo>
                    <a:pt x="1" y="1"/>
                  </a:moveTo>
                  <a:lnTo>
                    <a:pt x="1" y="1084"/>
                  </a:lnTo>
                  <a:lnTo>
                    <a:pt x="3121" y="1084"/>
                  </a:lnTo>
                  <a:cubicBezTo>
                    <a:pt x="3271" y="1084"/>
                    <a:pt x="3391" y="965"/>
                    <a:pt x="3391" y="814"/>
                  </a:cubicBezTo>
                  <a:lnTo>
                    <a:pt x="3391" y="272"/>
                  </a:lnTo>
                  <a:cubicBezTo>
                    <a:pt x="3391" y="121"/>
                    <a:pt x="3271" y="1"/>
                    <a:pt x="3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6611443" y="1556806"/>
              <a:ext cx="466369" cy="262488"/>
            </a:xfrm>
            <a:custGeom>
              <a:avLst/>
              <a:gdLst/>
              <a:ahLst/>
              <a:cxnLst/>
              <a:rect l="l" t="t" r="r" b="b"/>
              <a:pathLst>
                <a:path w="1297" h="730" extrusionOk="0">
                  <a:moveTo>
                    <a:pt x="1" y="1"/>
                  </a:moveTo>
                  <a:lnTo>
                    <a:pt x="1" y="729"/>
                  </a:lnTo>
                  <a:lnTo>
                    <a:pt x="1296" y="729"/>
                  </a:lnTo>
                  <a:lnTo>
                    <a:pt x="1185" y="298"/>
                  </a:lnTo>
                  <a:lnTo>
                    <a:pt x="1105" y="1"/>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6611443" y="2037196"/>
              <a:ext cx="592220" cy="260690"/>
            </a:xfrm>
            <a:custGeom>
              <a:avLst/>
              <a:gdLst/>
              <a:ahLst/>
              <a:cxnLst/>
              <a:rect l="l" t="t" r="r" b="b"/>
              <a:pathLst>
                <a:path w="1647" h="725" extrusionOk="0">
                  <a:moveTo>
                    <a:pt x="1" y="0"/>
                  </a:moveTo>
                  <a:lnTo>
                    <a:pt x="1" y="725"/>
                  </a:lnTo>
                  <a:lnTo>
                    <a:pt x="1647" y="725"/>
                  </a:lnTo>
                  <a:lnTo>
                    <a:pt x="1572" y="436"/>
                  </a:lnTo>
                  <a:lnTo>
                    <a:pt x="1456" y="0"/>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37"/>
          <p:cNvGrpSpPr/>
          <p:nvPr/>
        </p:nvGrpSpPr>
        <p:grpSpPr>
          <a:xfrm>
            <a:off x="7089520" y="4019798"/>
            <a:ext cx="927735" cy="1123702"/>
            <a:chOff x="5393564" y="872537"/>
            <a:chExt cx="2437559" cy="2952450"/>
          </a:xfrm>
        </p:grpSpPr>
        <p:sp>
          <p:nvSpPr>
            <p:cNvPr id="960" name="Google Shape;960;p37"/>
            <p:cNvSpPr/>
            <p:nvPr/>
          </p:nvSpPr>
          <p:spPr>
            <a:xfrm>
              <a:off x="5393564" y="872537"/>
              <a:ext cx="1425715" cy="2917212"/>
            </a:xfrm>
            <a:custGeom>
              <a:avLst/>
              <a:gdLst/>
              <a:ahLst/>
              <a:cxnLst/>
              <a:rect l="l" t="t" r="r" b="b"/>
              <a:pathLst>
                <a:path w="3965" h="8113" extrusionOk="0">
                  <a:moveTo>
                    <a:pt x="3223" y="0"/>
                  </a:moveTo>
                  <a:cubicBezTo>
                    <a:pt x="2966" y="0"/>
                    <a:pt x="2739" y="173"/>
                    <a:pt x="2677" y="422"/>
                  </a:cubicBezTo>
                  <a:lnTo>
                    <a:pt x="2286" y="1904"/>
                  </a:lnTo>
                  <a:lnTo>
                    <a:pt x="2096" y="2632"/>
                  </a:lnTo>
                  <a:lnTo>
                    <a:pt x="1936" y="3239"/>
                  </a:lnTo>
                  <a:lnTo>
                    <a:pt x="1745" y="3964"/>
                  </a:lnTo>
                  <a:lnTo>
                    <a:pt x="924" y="7101"/>
                  </a:lnTo>
                  <a:lnTo>
                    <a:pt x="272" y="7101"/>
                  </a:lnTo>
                  <a:cubicBezTo>
                    <a:pt x="121" y="7101"/>
                    <a:pt x="0" y="7221"/>
                    <a:pt x="0" y="7372"/>
                  </a:cubicBezTo>
                  <a:lnTo>
                    <a:pt x="0" y="7914"/>
                  </a:lnTo>
                  <a:cubicBezTo>
                    <a:pt x="0" y="7993"/>
                    <a:pt x="37" y="8065"/>
                    <a:pt x="86" y="8113"/>
                  </a:cubicBezTo>
                  <a:cubicBezTo>
                    <a:pt x="54" y="8078"/>
                    <a:pt x="27" y="8029"/>
                    <a:pt x="19" y="7980"/>
                  </a:cubicBezTo>
                  <a:cubicBezTo>
                    <a:pt x="14" y="7963"/>
                    <a:pt x="14" y="7944"/>
                    <a:pt x="14" y="7926"/>
                  </a:cubicBezTo>
                  <a:lnTo>
                    <a:pt x="14" y="7500"/>
                  </a:lnTo>
                  <a:lnTo>
                    <a:pt x="14" y="7381"/>
                  </a:lnTo>
                  <a:cubicBezTo>
                    <a:pt x="14" y="7297"/>
                    <a:pt x="59" y="7217"/>
                    <a:pt x="121" y="7168"/>
                  </a:cubicBezTo>
                  <a:cubicBezTo>
                    <a:pt x="170" y="7133"/>
                    <a:pt x="223" y="7115"/>
                    <a:pt x="285" y="7115"/>
                  </a:cubicBezTo>
                  <a:lnTo>
                    <a:pt x="938" y="7115"/>
                  </a:lnTo>
                  <a:lnTo>
                    <a:pt x="1758" y="3977"/>
                  </a:lnTo>
                  <a:lnTo>
                    <a:pt x="1950" y="3253"/>
                  </a:lnTo>
                  <a:lnTo>
                    <a:pt x="2110" y="2641"/>
                  </a:lnTo>
                  <a:lnTo>
                    <a:pt x="2300" y="1918"/>
                  </a:lnTo>
                  <a:lnTo>
                    <a:pt x="2602" y="768"/>
                  </a:lnTo>
                  <a:lnTo>
                    <a:pt x="2690" y="435"/>
                  </a:lnTo>
                  <a:cubicBezTo>
                    <a:pt x="2735" y="266"/>
                    <a:pt x="2850" y="133"/>
                    <a:pt x="3001" y="62"/>
                  </a:cubicBezTo>
                  <a:cubicBezTo>
                    <a:pt x="3072" y="31"/>
                    <a:pt x="3152" y="9"/>
                    <a:pt x="3237" y="9"/>
                  </a:cubicBezTo>
                  <a:lnTo>
                    <a:pt x="3569" y="9"/>
                  </a:lnTo>
                  <a:cubicBezTo>
                    <a:pt x="3720" y="13"/>
                    <a:pt x="3858" y="70"/>
                    <a:pt x="3964" y="173"/>
                  </a:cubicBezTo>
                  <a:cubicBezTo>
                    <a:pt x="3858" y="62"/>
                    <a:pt x="3712"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398598" y="875414"/>
              <a:ext cx="1423917" cy="2917931"/>
            </a:xfrm>
            <a:custGeom>
              <a:avLst/>
              <a:gdLst/>
              <a:ahLst/>
              <a:cxnLst/>
              <a:rect l="l" t="t" r="r" b="b"/>
              <a:pathLst>
                <a:path w="3960" h="8115" extrusionOk="0">
                  <a:moveTo>
                    <a:pt x="3957" y="176"/>
                  </a:moveTo>
                  <a:lnTo>
                    <a:pt x="3957" y="176"/>
                  </a:lnTo>
                  <a:cubicBezTo>
                    <a:pt x="3958" y="177"/>
                    <a:pt x="3959" y="178"/>
                    <a:pt x="3960" y="179"/>
                  </a:cubicBezTo>
                  <a:cubicBezTo>
                    <a:pt x="3959" y="178"/>
                    <a:pt x="3958" y="177"/>
                    <a:pt x="3957" y="176"/>
                  </a:cubicBezTo>
                  <a:close/>
                  <a:moveTo>
                    <a:pt x="3223" y="1"/>
                  </a:moveTo>
                  <a:cubicBezTo>
                    <a:pt x="3138" y="1"/>
                    <a:pt x="3058" y="23"/>
                    <a:pt x="2987" y="54"/>
                  </a:cubicBezTo>
                  <a:cubicBezTo>
                    <a:pt x="2836" y="125"/>
                    <a:pt x="2721" y="258"/>
                    <a:pt x="2676" y="427"/>
                  </a:cubicBezTo>
                  <a:lnTo>
                    <a:pt x="2588" y="760"/>
                  </a:lnTo>
                  <a:lnTo>
                    <a:pt x="2286" y="1910"/>
                  </a:lnTo>
                  <a:lnTo>
                    <a:pt x="2096" y="2633"/>
                  </a:lnTo>
                  <a:lnTo>
                    <a:pt x="1936" y="3245"/>
                  </a:lnTo>
                  <a:lnTo>
                    <a:pt x="1744" y="3969"/>
                  </a:lnTo>
                  <a:lnTo>
                    <a:pt x="924" y="7107"/>
                  </a:lnTo>
                  <a:lnTo>
                    <a:pt x="271" y="7107"/>
                  </a:lnTo>
                  <a:cubicBezTo>
                    <a:pt x="209" y="7107"/>
                    <a:pt x="156" y="7125"/>
                    <a:pt x="107" y="7160"/>
                  </a:cubicBezTo>
                  <a:cubicBezTo>
                    <a:pt x="45" y="7209"/>
                    <a:pt x="0" y="7289"/>
                    <a:pt x="0" y="7373"/>
                  </a:cubicBezTo>
                  <a:lnTo>
                    <a:pt x="0" y="7492"/>
                  </a:lnTo>
                  <a:lnTo>
                    <a:pt x="0" y="7918"/>
                  </a:lnTo>
                  <a:cubicBezTo>
                    <a:pt x="0" y="7936"/>
                    <a:pt x="0" y="7955"/>
                    <a:pt x="5" y="7972"/>
                  </a:cubicBezTo>
                  <a:cubicBezTo>
                    <a:pt x="13" y="8021"/>
                    <a:pt x="40" y="8070"/>
                    <a:pt x="72" y="8105"/>
                  </a:cubicBezTo>
                  <a:cubicBezTo>
                    <a:pt x="76" y="8110"/>
                    <a:pt x="80" y="8114"/>
                    <a:pt x="84" y="8114"/>
                  </a:cubicBezTo>
                  <a:cubicBezTo>
                    <a:pt x="54" y="8078"/>
                    <a:pt x="27" y="8034"/>
                    <a:pt x="18" y="7985"/>
                  </a:cubicBezTo>
                  <a:cubicBezTo>
                    <a:pt x="13" y="7967"/>
                    <a:pt x="13" y="7950"/>
                    <a:pt x="13" y="7932"/>
                  </a:cubicBezTo>
                  <a:lnTo>
                    <a:pt x="13" y="7506"/>
                  </a:lnTo>
                  <a:lnTo>
                    <a:pt x="13" y="7386"/>
                  </a:lnTo>
                  <a:cubicBezTo>
                    <a:pt x="13" y="7297"/>
                    <a:pt x="58" y="7222"/>
                    <a:pt x="120" y="7173"/>
                  </a:cubicBezTo>
                  <a:cubicBezTo>
                    <a:pt x="164" y="7138"/>
                    <a:pt x="222" y="7119"/>
                    <a:pt x="285" y="7119"/>
                  </a:cubicBezTo>
                  <a:lnTo>
                    <a:pt x="684" y="7119"/>
                  </a:lnTo>
                  <a:lnTo>
                    <a:pt x="937" y="7115"/>
                  </a:lnTo>
                  <a:lnTo>
                    <a:pt x="1758" y="3977"/>
                  </a:lnTo>
                  <a:lnTo>
                    <a:pt x="1949" y="3254"/>
                  </a:lnTo>
                  <a:lnTo>
                    <a:pt x="2108" y="2646"/>
                  </a:lnTo>
                  <a:lnTo>
                    <a:pt x="2299" y="1918"/>
                  </a:lnTo>
                  <a:lnTo>
                    <a:pt x="2602" y="773"/>
                  </a:lnTo>
                  <a:lnTo>
                    <a:pt x="2686" y="435"/>
                  </a:lnTo>
                  <a:cubicBezTo>
                    <a:pt x="2729" y="271"/>
                    <a:pt x="2850" y="134"/>
                    <a:pt x="3001" y="68"/>
                  </a:cubicBezTo>
                  <a:cubicBezTo>
                    <a:pt x="3071" y="32"/>
                    <a:pt x="3151" y="15"/>
                    <a:pt x="3235" y="15"/>
                  </a:cubicBezTo>
                  <a:lnTo>
                    <a:pt x="3564" y="15"/>
                  </a:lnTo>
                  <a:cubicBezTo>
                    <a:pt x="3719" y="15"/>
                    <a:pt x="3855" y="75"/>
                    <a:pt x="3957" y="176"/>
                  </a:cubicBezTo>
                  <a:lnTo>
                    <a:pt x="3957" y="176"/>
                  </a:lnTo>
                  <a:cubicBezTo>
                    <a:pt x="3954" y="172"/>
                    <a:pt x="3954" y="168"/>
                    <a:pt x="3950" y="165"/>
                  </a:cubicBezTo>
                  <a:cubicBezTo>
                    <a:pt x="3844" y="62"/>
                    <a:pt x="3706" y="5"/>
                    <a:pt x="3555"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5403272" y="880448"/>
              <a:ext cx="1423917" cy="2917571"/>
            </a:xfrm>
            <a:custGeom>
              <a:avLst/>
              <a:gdLst/>
              <a:ahLst/>
              <a:cxnLst/>
              <a:rect l="l" t="t" r="r" b="b"/>
              <a:pathLst>
                <a:path w="3960" h="8114" extrusionOk="0">
                  <a:moveTo>
                    <a:pt x="3909" y="130"/>
                  </a:moveTo>
                  <a:cubicBezTo>
                    <a:pt x="3922" y="141"/>
                    <a:pt x="3935" y="153"/>
                    <a:pt x="3947" y="165"/>
                  </a:cubicBezTo>
                  <a:cubicBezTo>
                    <a:pt x="3949" y="165"/>
                    <a:pt x="3952" y="166"/>
                    <a:pt x="3954" y="168"/>
                  </a:cubicBezTo>
                  <a:lnTo>
                    <a:pt x="3954" y="168"/>
                  </a:lnTo>
                  <a:cubicBezTo>
                    <a:pt x="3940" y="155"/>
                    <a:pt x="3925" y="142"/>
                    <a:pt x="3909" y="130"/>
                  </a:cubicBezTo>
                  <a:close/>
                  <a:moveTo>
                    <a:pt x="3954" y="168"/>
                  </a:moveTo>
                  <a:cubicBezTo>
                    <a:pt x="3956" y="170"/>
                    <a:pt x="3958" y="171"/>
                    <a:pt x="3959" y="173"/>
                  </a:cubicBezTo>
                  <a:cubicBezTo>
                    <a:pt x="3958" y="171"/>
                    <a:pt x="3956" y="170"/>
                    <a:pt x="3954" y="168"/>
                  </a:cubicBezTo>
                  <a:close/>
                  <a:moveTo>
                    <a:pt x="3222" y="1"/>
                  </a:moveTo>
                  <a:cubicBezTo>
                    <a:pt x="3138" y="1"/>
                    <a:pt x="3058" y="18"/>
                    <a:pt x="2988" y="54"/>
                  </a:cubicBezTo>
                  <a:cubicBezTo>
                    <a:pt x="2837" y="120"/>
                    <a:pt x="2716" y="257"/>
                    <a:pt x="2673" y="421"/>
                  </a:cubicBezTo>
                  <a:lnTo>
                    <a:pt x="2589" y="759"/>
                  </a:lnTo>
                  <a:lnTo>
                    <a:pt x="2286" y="1904"/>
                  </a:lnTo>
                  <a:lnTo>
                    <a:pt x="2095" y="2632"/>
                  </a:lnTo>
                  <a:lnTo>
                    <a:pt x="1936" y="3240"/>
                  </a:lnTo>
                  <a:lnTo>
                    <a:pt x="1745" y="3963"/>
                  </a:lnTo>
                  <a:lnTo>
                    <a:pt x="924" y="7101"/>
                  </a:lnTo>
                  <a:lnTo>
                    <a:pt x="671" y="7105"/>
                  </a:lnTo>
                  <a:lnTo>
                    <a:pt x="272" y="7105"/>
                  </a:lnTo>
                  <a:cubicBezTo>
                    <a:pt x="209" y="7105"/>
                    <a:pt x="151" y="7124"/>
                    <a:pt x="107" y="7159"/>
                  </a:cubicBezTo>
                  <a:cubicBezTo>
                    <a:pt x="45" y="7208"/>
                    <a:pt x="0" y="7283"/>
                    <a:pt x="0" y="7372"/>
                  </a:cubicBezTo>
                  <a:lnTo>
                    <a:pt x="0" y="7492"/>
                  </a:lnTo>
                  <a:lnTo>
                    <a:pt x="0" y="7918"/>
                  </a:lnTo>
                  <a:cubicBezTo>
                    <a:pt x="0" y="7936"/>
                    <a:pt x="0" y="7953"/>
                    <a:pt x="5" y="7971"/>
                  </a:cubicBezTo>
                  <a:cubicBezTo>
                    <a:pt x="14" y="8020"/>
                    <a:pt x="41" y="8064"/>
                    <a:pt x="71" y="8100"/>
                  </a:cubicBezTo>
                  <a:cubicBezTo>
                    <a:pt x="76" y="8105"/>
                    <a:pt x="80" y="8109"/>
                    <a:pt x="85" y="8113"/>
                  </a:cubicBezTo>
                  <a:cubicBezTo>
                    <a:pt x="49" y="8078"/>
                    <a:pt x="27" y="8033"/>
                    <a:pt x="18" y="7984"/>
                  </a:cubicBezTo>
                  <a:cubicBezTo>
                    <a:pt x="14" y="7967"/>
                    <a:pt x="14" y="7949"/>
                    <a:pt x="14" y="7931"/>
                  </a:cubicBezTo>
                  <a:lnTo>
                    <a:pt x="14" y="7505"/>
                  </a:lnTo>
                  <a:lnTo>
                    <a:pt x="14" y="7386"/>
                  </a:lnTo>
                  <a:cubicBezTo>
                    <a:pt x="14" y="7297"/>
                    <a:pt x="53" y="7217"/>
                    <a:pt x="120" y="7168"/>
                  </a:cubicBezTo>
                  <a:cubicBezTo>
                    <a:pt x="165" y="7137"/>
                    <a:pt x="223" y="7119"/>
                    <a:pt x="284" y="7119"/>
                  </a:cubicBezTo>
                  <a:lnTo>
                    <a:pt x="684" y="7119"/>
                  </a:lnTo>
                  <a:lnTo>
                    <a:pt x="932" y="7115"/>
                  </a:lnTo>
                  <a:lnTo>
                    <a:pt x="1758" y="3977"/>
                  </a:lnTo>
                  <a:lnTo>
                    <a:pt x="1949" y="3254"/>
                  </a:lnTo>
                  <a:lnTo>
                    <a:pt x="2109" y="2641"/>
                  </a:lnTo>
                  <a:lnTo>
                    <a:pt x="2300" y="1918"/>
                  </a:lnTo>
                  <a:lnTo>
                    <a:pt x="2601" y="767"/>
                  </a:lnTo>
                  <a:lnTo>
                    <a:pt x="2685" y="435"/>
                  </a:lnTo>
                  <a:cubicBezTo>
                    <a:pt x="2730" y="267"/>
                    <a:pt x="2849" y="134"/>
                    <a:pt x="3001" y="67"/>
                  </a:cubicBezTo>
                  <a:cubicBezTo>
                    <a:pt x="3072" y="31"/>
                    <a:pt x="3152" y="13"/>
                    <a:pt x="3236" y="13"/>
                  </a:cubicBezTo>
                  <a:lnTo>
                    <a:pt x="3564" y="13"/>
                  </a:lnTo>
                  <a:cubicBezTo>
                    <a:pt x="3692" y="13"/>
                    <a:pt x="3813" y="57"/>
                    <a:pt x="3909" y="130"/>
                  </a:cubicBezTo>
                  <a:lnTo>
                    <a:pt x="3909" y="130"/>
                  </a:lnTo>
                  <a:cubicBezTo>
                    <a:pt x="3812" y="49"/>
                    <a:pt x="3689" y="1"/>
                    <a:pt x="3551"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5407947" y="885122"/>
              <a:ext cx="1424277" cy="2917571"/>
            </a:xfrm>
            <a:custGeom>
              <a:avLst/>
              <a:gdLst/>
              <a:ahLst/>
              <a:cxnLst/>
              <a:rect l="l" t="t" r="r" b="b"/>
              <a:pathLst>
                <a:path w="3961" h="8114" extrusionOk="0">
                  <a:moveTo>
                    <a:pt x="3223" y="0"/>
                  </a:moveTo>
                  <a:cubicBezTo>
                    <a:pt x="3139" y="0"/>
                    <a:pt x="3059" y="18"/>
                    <a:pt x="2988" y="54"/>
                  </a:cubicBezTo>
                  <a:cubicBezTo>
                    <a:pt x="2836" y="121"/>
                    <a:pt x="2717" y="254"/>
                    <a:pt x="2672" y="422"/>
                  </a:cubicBezTo>
                  <a:lnTo>
                    <a:pt x="2588" y="754"/>
                  </a:lnTo>
                  <a:lnTo>
                    <a:pt x="2287" y="1905"/>
                  </a:lnTo>
                  <a:lnTo>
                    <a:pt x="2096" y="2628"/>
                  </a:lnTo>
                  <a:lnTo>
                    <a:pt x="1936" y="3241"/>
                  </a:lnTo>
                  <a:lnTo>
                    <a:pt x="1745" y="3964"/>
                  </a:lnTo>
                  <a:lnTo>
                    <a:pt x="919" y="7102"/>
                  </a:lnTo>
                  <a:lnTo>
                    <a:pt x="671" y="7106"/>
                  </a:lnTo>
                  <a:lnTo>
                    <a:pt x="271" y="7106"/>
                  </a:lnTo>
                  <a:cubicBezTo>
                    <a:pt x="210" y="7106"/>
                    <a:pt x="152" y="7124"/>
                    <a:pt x="107" y="7155"/>
                  </a:cubicBezTo>
                  <a:cubicBezTo>
                    <a:pt x="40" y="7204"/>
                    <a:pt x="1" y="7284"/>
                    <a:pt x="1" y="7373"/>
                  </a:cubicBezTo>
                  <a:lnTo>
                    <a:pt x="1" y="7492"/>
                  </a:lnTo>
                  <a:lnTo>
                    <a:pt x="1" y="7918"/>
                  </a:lnTo>
                  <a:cubicBezTo>
                    <a:pt x="1" y="7936"/>
                    <a:pt x="1" y="7954"/>
                    <a:pt x="5" y="7971"/>
                  </a:cubicBezTo>
                  <a:cubicBezTo>
                    <a:pt x="14" y="8020"/>
                    <a:pt x="36" y="8065"/>
                    <a:pt x="72" y="8100"/>
                  </a:cubicBezTo>
                  <a:cubicBezTo>
                    <a:pt x="73" y="8101"/>
                    <a:pt x="74" y="8102"/>
                    <a:pt x="75" y="8103"/>
                  </a:cubicBezTo>
                  <a:lnTo>
                    <a:pt x="75" y="8103"/>
                  </a:lnTo>
                  <a:cubicBezTo>
                    <a:pt x="45" y="8069"/>
                    <a:pt x="27" y="8029"/>
                    <a:pt x="19" y="7981"/>
                  </a:cubicBezTo>
                  <a:cubicBezTo>
                    <a:pt x="14" y="7967"/>
                    <a:pt x="9" y="7950"/>
                    <a:pt x="9" y="7932"/>
                  </a:cubicBezTo>
                  <a:lnTo>
                    <a:pt x="9" y="7506"/>
                  </a:lnTo>
                  <a:lnTo>
                    <a:pt x="14" y="7385"/>
                  </a:lnTo>
                  <a:cubicBezTo>
                    <a:pt x="14" y="7297"/>
                    <a:pt x="54" y="7217"/>
                    <a:pt x="120" y="7168"/>
                  </a:cubicBezTo>
                  <a:cubicBezTo>
                    <a:pt x="165" y="7137"/>
                    <a:pt x="222" y="7115"/>
                    <a:pt x="280" y="7115"/>
                  </a:cubicBezTo>
                  <a:lnTo>
                    <a:pt x="933" y="7115"/>
                  </a:lnTo>
                  <a:lnTo>
                    <a:pt x="1759" y="3972"/>
                  </a:lnTo>
                  <a:lnTo>
                    <a:pt x="1949" y="3249"/>
                  </a:lnTo>
                  <a:lnTo>
                    <a:pt x="2109" y="2641"/>
                  </a:lnTo>
                  <a:lnTo>
                    <a:pt x="2300" y="1918"/>
                  </a:lnTo>
                  <a:lnTo>
                    <a:pt x="2597" y="768"/>
                  </a:lnTo>
                  <a:lnTo>
                    <a:pt x="2686" y="435"/>
                  </a:lnTo>
                  <a:cubicBezTo>
                    <a:pt x="2730" y="267"/>
                    <a:pt x="2850" y="133"/>
                    <a:pt x="3002" y="67"/>
                  </a:cubicBezTo>
                  <a:cubicBezTo>
                    <a:pt x="3072" y="31"/>
                    <a:pt x="3152" y="14"/>
                    <a:pt x="3236" y="14"/>
                  </a:cubicBezTo>
                  <a:lnTo>
                    <a:pt x="3565" y="14"/>
                  </a:lnTo>
                  <a:cubicBezTo>
                    <a:pt x="3715" y="14"/>
                    <a:pt x="3858" y="76"/>
                    <a:pt x="3960" y="174"/>
                  </a:cubicBezTo>
                  <a:cubicBezTo>
                    <a:pt x="3955" y="169"/>
                    <a:pt x="3951" y="164"/>
                    <a:pt x="3946" y="160"/>
                  </a:cubicBezTo>
                  <a:cubicBezTo>
                    <a:pt x="3844" y="62"/>
                    <a:pt x="3703" y="0"/>
                    <a:pt x="3551" y="0"/>
                  </a:cubicBezTo>
                  <a:close/>
                  <a:moveTo>
                    <a:pt x="75" y="8103"/>
                  </a:moveTo>
                  <a:lnTo>
                    <a:pt x="75" y="8103"/>
                  </a:lnTo>
                  <a:cubicBezTo>
                    <a:pt x="77" y="8106"/>
                    <a:pt x="80" y="8108"/>
                    <a:pt x="82" y="8111"/>
                  </a:cubicBezTo>
                  <a:lnTo>
                    <a:pt x="82" y="8111"/>
                  </a:lnTo>
                  <a:cubicBezTo>
                    <a:pt x="80" y="8108"/>
                    <a:pt x="77" y="8105"/>
                    <a:pt x="75" y="8103"/>
                  </a:cubicBezTo>
                  <a:close/>
                  <a:moveTo>
                    <a:pt x="82" y="8111"/>
                  </a:moveTo>
                  <a:cubicBezTo>
                    <a:pt x="83" y="8112"/>
                    <a:pt x="84" y="8113"/>
                    <a:pt x="85" y="8114"/>
                  </a:cubicBezTo>
                  <a:cubicBezTo>
                    <a:pt x="84" y="8113"/>
                    <a:pt x="83" y="8112"/>
                    <a:pt x="82" y="811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5411183" y="890156"/>
              <a:ext cx="1425715" cy="2917212"/>
            </a:xfrm>
            <a:custGeom>
              <a:avLst/>
              <a:gdLst/>
              <a:ahLst/>
              <a:cxnLst/>
              <a:rect l="l" t="t" r="r" b="b"/>
              <a:pathLst>
                <a:path w="3965" h="8113" extrusionOk="0">
                  <a:moveTo>
                    <a:pt x="3227" y="0"/>
                  </a:moveTo>
                  <a:cubicBezTo>
                    <a:pt x="3143" y="0"/>
                    <a:pt x="3063" y="17"/>
                    <a:pt x="2993" y="53"/>
                  </a:cubicBezTo>
                  <a:cubicBezTo>
                    <a:pt x="2841" y="119"/>
                    <a:pt x="2721" y="253"/>
                    <a:pt x="2677" y="421"/>
                  </a:cubicBezTo>
                  <a:lnTo>
                    <a:pt x="2588" y="754"/>
                  </a:lnTo>
                  <a:lnTo>
                    <a:pt x="2291" y="1904"/>
                  </a:lnTo>
                  <a:lnTo>
                    <a:pt x="2100" y="2627"/>
                  </a:lnTo>
                  <a:lnTo>
                    <a:pt x="1940" y="3235"/>
                  </a:lnTo>
                  <a:lnTo>
                    <a:pt x="1750" y="3958"/>
                  </a:lnTo>
                  <a:lnTo>
                    <a:pt x="924" y="7101"/>
                  </a:lnTo>
                  <a:lnTo>
                    <a:pt x="271" y="7101"/>
                  </a:lnTo>
                  <a:cubicBezTo>
                    <a:pt x="213" y="7101"/>
                    <a:pt x="156" y="7123"/>
                    <a:pt x="111" y="7154"/>
                  </a:cubicBezTo>
                  <a:cubicBezTo>
                    <a:pt x="45" y="7203"/>
                    <a:pt x="5" y="7283"/>
                    <a:pt x="5" y="7371"/>
                  </a:cubicBezTo>
                  <a:lnTo>
                    <a:pt x="0" y="7492"/>
                  </a:lnTo>
                  <a:lnTo>
                    <a:pt x="0" y="7918"/>
                  </a:lnTo>
                  <a:cubicBezTo>
                    <a:pt x="0" y="7936"/>
                    <a:pt x="5" y="7953"/>
                    <a:pt x="10" y="7967"/>
                  </a:cubicBezTo>
                  <a:cubicBezTo>
                    <a:pt x="19" y="8020"/>
                    <a:pt x="41" y="8064"/>
                    <a:pt x="76" y="8100"/>
                  </a:cubicBezTo>
                  <a:cubicBezTo>
                    <a:pt x="80" y="8104"/>
                    <a:pt x="85" y="8109"/>
                    <a:pt x="90" y="8113"/>
                  </a:cubicBezTo>
                  <a:cubicBezTo>
                    <a:pt x="54" y="8078"/>
                    <a:pt x="31" y="8033"/>
                    <a:pt x="19" y="7980"/>
                  </a:cubicBezTo>
                  <a:cubicBezTo>
                    <a:pt x="19" y="7963"/>
                    <a:pt x="14" y="7944"/>
                    <a:pt x="14" y="7926"/>
                  </a:cubicBezTo>
                  <a:lnTo>
                    <a:pt x="14" y="7505"/>
                  </a:lnTo>
                  <a:lnTo>
                    <a:pt x="14" y="7385"/>
                  </a:lnTo>
                  <a:cubicBezTo>
                    <a:pt x="14" y="7297"/>
                    <a:pt x="58" y="7217"/>
                    <a:pt x="125" y="7168"/>
                  </a:cubicBezTo>
                  <a:cubicBezTo>
                    <a:pt x="170" y="7137"/>
                    <a:pt x="227" y="7115"/>
                    <a:pt x="285" y="7115"/>
                  </a:cubicBezTo>
                  <a:lnTo>
                    <a:pt x="937" y="7115"/>
                  </a:lnTo>
                  <a:lnTo>
                    <a:pt x="1762" y="3972"/>
                  </a:lnTo>
                  <a:lnTo>
                    <a:pt x="1954" y="3249"/>
                  </a:lnTo>
                  <a:lnTo>
                    <a:pt x="2114" y="2637"/>
                  </a:lnTo>
                  <a:lnTo>
                    <a:pt x="2300" y="1912"/>
                  </a:lnTo>
                  <a:lnTo>
                    <a:pt x="2602" y="767"/>
                  </a:lnTo>
                  <a:lnTo>
                    <a:pt x="2690" y="435"/>
                  </a:lnTo>
                  <a:cubicBezTo>
                    <a:pt x="2735" y="266"/>
                    <a:pt x="2854" y="133"/>
                    <a:pt x="3005" y="62"/>
                  </a:cubicBezTo>
                  <a:cubicBezTo>
                    <a:pt x="3077" y="31"/>
                    <a:pt x="3157" y="13"/>
                    <a:pt x="3241" y="13"/>
                  </a:cubicBezTo>
                  <a:lnTo>
                    <a:pt x="3569" y="13"/>
                  </a:lnTo>
                  <a:cubicBezTo>
                    <a:pt x="3720" y="13"/>
                    <a:pt x="3862" y="75"/>
                    <a:pt x="3964" y="173"/>
                  </a:cubicBezTo>
                  <a:cubicBezTo>
                    <a:pt x="3960" y="168"/>
                    <a:pt x="3956" y="164"/>
                    <a:pt x="3951" y="160"/>
                  </a:cubicBezTo>
                  <a:cubicBezTo>
                    <a:pt x="3849" y="62"/>
                    <a:pt x="3706"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5416217" y="894471"/>
              <a:ext cx="1425355" cy="2917931"/>
            </a:xfrm>
            <a:custGeom>
              <a:avLst/>
              <a:gdLst/>
              <a:ahLst/>
              <a:cxnLst/>
              <a:rect l="l" t="t" r="r" b="b"/>
              <a:pathLst>
                <a:path w="3964" h="8115" extrusionOk="0">
                  <a:moveTo>
                    <a:pt x="3227" y="1"/>
                  </a:moveTo>
                  <a:cubicBezTo>
                    <a:pt x="3143" y="1"/>
                    <a:pt x="3063" y="19"/>
                    <a:pt x="2991" y="50"/>
                  </a:cubicBezTo>
                  <a:cubicBezTo>
                    <a:pt x="2840" y="121"/>
                    <a:pt x="2721" y="254"/>
                    <a:pt x="2676" y="423"/>
                  </a:cubicBezTo>
                  <a:lnTo>
                    <a:pt x="2588" y="755"/>
                  </a:lnTo>
                  <a:lnTo>
                    <a:pt x="2286" y="1900"/>
                  </a:lnTo>
                  <a:lnTo>
                    <a:pt x="2100" y="2625"/>
                  </a:lnTo>
                  <a:lnTo>
                    <a:pt x="1940" y="3237"/>
                  </a:lnTo>
                  <a:lnTo>
                    <a:pt x="1748" y="3960"/>
                  </a:lnTo>
                  <a:lnTo>
                    <a:pt x="923" y="7103"/>
                  </a:lnTo>
                  <a:lnTo>
                    <a:pt x="271" y="7103"/>
                  </a:lnTo>
                  <a:cubicBezTo>
                    <a:pt x="213" y="7103"/>
                    <a:pt x="156" y="7125"/>
                    <a:pt x="111" y="7156"/>
                  </a:cubicBezTo>
                  <a:cubicBezTo>
                    <a:pt x="44" y="7205"/>
                    <a:pt x="0" y="7285"/>
                    <a:pt x="0" y="7373"/>
                  </a:cubicBezTo>
                  <a:lnTo>
                    <a:pt x="0" y="7493"/>
                  </a:lnTo>
                  <a:lnTo>
                    <a:pt x="0" y="7914"/>
                  </a:lnTo>
                  <a:cubicBezTo>
                    <a:pt x="0" y="7932"/>
                    <a:pt x="5" y="7951"/>
                    <a:pt x="5" y="7968"/>
                  </a:cubicBezTo>
                  <a:cubicBezTo>
                    <a:pt x="17" y="8021"/>
                    <a:pt x="40" y="8066"/>
                    <a:pt x="76" y="8101"/>
                  </a:cubicBezTo>
                  <a:cubicBezTo>
                    <a:pt x="77" y="8101"/>
                    <a:pt x="77" y="8102"/>
                    <a:pt x="78" y="8103"/>
                  </a:cubicBezTo>
                  <a:lnTo>
                    <a:pt x="78" y="8103"/>
                  </a:lnTo>
                  <a:cubicBezTo>
                    <a:pt x="48" y="8068"/>
                    <a:pt x="26" y="8025"/>
                    <a:pt x="17" y="7981"/>
                  </a:cubicBezTo>
                  <a:cubicBezTo>
                    <a:pt x="17" y="7963"/>
                    <a:pt x="13" y="7945"/>
                    <a:pt x="13" y="7928"/>
                  </a:cubicBezTo>
                  <a:lnTo>
                    <a:pt x="13" y="7502"/>
                  </a:lnTo>
                  <a:lnTo>
                    <a:pt x="13" y="7382"/>
                  </a:lnTo>
                  <a:cubicBezTo>
                    <a:pt x="13" y="7293"/>
                    <a:pt x="58" y="7218"/>
                    <a:pt x="124" y="7169"/>
                  </a:cubicBezTo>
                  <a:cubicBezTo>
                    <a:pt x="169" y="7134"/>
                    <a:pt x="226" y="7115"/>
                    <a:pt x="284" y="7115"/>
                  </a:cubicBezTo>
                  <a:lnTo>
                    <a:pt x="688" y="7115"/>
                  </a:lnTo>
                  <a:lnTo>
                    <a:pt x="937" y="7111"/>
                  </a:lnTo>
                  <a:lnTo>
                    <a:pt x="1762" y="3973"/>
                  </a:lnTo>
                  <a:lnTo>
                    <a:pt x="1953" y="3246"/>
                  </a:lnTo>
                  <a:lnTo>
                    <a:pt x="2113" y="2637"/>
                  </a:lnTo>
                  <a:lnTo>
                    <a:pt x="2299" y="1914"/>
                  </a:lnTo>
                  <a:lnTo>
                    <a:pt x="2600" y="769"/>
                  </a:lnTo>
                  <a:lnTo>
                    <a:pt x="2690" y="431"/>
                  </a:lnTo>
                  <a:cubicBezTo>
                    <a:pt x="2734" y="267"/>
                    <a:pt x="2854" y="134"/>
                    <a:pt x="3005" y="63"/>
                  </a:cubicBezTo>
                  <a:cubicBezTo>
                    <a:pt x="3076" y="32"/>
                    <a:pt x="3155" y="15"/>
                    <a:pt x="3240" y="15"/>
                  </a:cubicBezTo>
                  <a:lnTo>
                    <a:pt x="3569" y="15"/>
                  </a:lnTo>
                  <a:cubicBezTo>
                    <a:pt x="3719" y="15"/>
                    <a:pt x="3862" y="72"/>
                    <a:pt x="3964" y="175"/>
                  </a:cubicBezTo>
                  <a:cubicBezTo>
                    <a:pt x="3959" y="169"/>
                    <a:pt x="3954" y="165"/>
                    <a:pt x="3950" y="161"/>
                  </a:cubicBezTo>
                  <a:cubicBezTo>
                    <a:pt x="3848" y="63"/>
                    <a:pt x="3706" y="1"/>
                    <a:pt x="3555" y="1"/>
                  </a:cubicBezTo>
                  <a:close/>
                  <a:moveTo>
                    <a:pt x="78" y="8103"/>
                  </a:moveTo>
                  <a:lnTo>
                    <a:pt x="78" y="8103"/>
                  </a:lnTo>
                  <a:cubicBezTo>
                    <a:pt x="81" y="8106"/>
                    <a:pt x="83" y="8109"/>
                    <a:pt x="86" y="8112"/>
                  </a:cubicBezTo>
                  <a:lnTo>
                    <a:pt x="86" y="8112"/>
                  </a:lnTo>
                  <a:cubicBezTo>
                    <a:pt x="83" y="8109"/>
                    <a:pt x="81" y="8106"/>
                    <a:pt x="78" y="8103"/>
                  </a:cubicBezTo>
                  <a:close/>
                  <a:moveTo>
                    <a:pt x="86" y="8112"/>
                  </a:moveTo>
                  <a:cubicBezTo>
                    <a:pt x="87" y="8113"/>
                    <a:pt x="88" y="8114"/>
                    <a:pt x="89" y="8115"/>
                  </a:cubicBezTo>
                  <a:cubicBezTo>
                    <a:pt x="88" y="8114"/>
                    <a:pt x="87" y="8113"/>
                    <a:pt x="86" y="8112"/>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5420891" y="899505"/>
              <a:ext cx="1425355" cy="2917571"/>
            </a:xfrm>
            <a:custGeom>
              <a:avLst/>
              <a:gdLst/>
              <a:ahLst/>
              <a:cxnLst/>
              <a:rect l="l" t="t" r="r" b="b"/>
              <a:pathLst>
                <a:path w="3964" h="8114" extrusionOk="0">
                  <a:moveTo>
                    <a:pt x="3227" y="1"/>
                  </a:moveTo>
                  <a:cubicBezTo>
                    <a:pt x="3142" y="1"/>
                    <a:pt x="3063" y="18"/>
                    <a:pt x="2992" y="49"/>
                  </a:cubicBezTo>
                  <a:cubicBezTo>
                    <a:pt x="2841" y="120"/>
                    <a:pt x="2721" y="253"/>
                    <a:pt x="2677" y="417"/>
                  </a:cubicBezTo>
                  <a:lnTo>
                    <a:pt x="2587" y="755"/>
                  </a:lnTo>
                  <a:lnTo>
                    <a:pt x="2286" y="1900"/>
                  </a:lnTo>
                  <a:lnTo>
                    <a:pt x="2100" y="2623"/>
                  </a:lnTo>
                  <a:lnTo>
                    <a:pt x="1940" y="3232"/>
                  </a:lnTo>
                  <a:lnTo>
                    <a:pt x="1749" y="3959"/>
                  </a:lnTo>
                  <a:lnTo>
                    <a:pt x="924" y="7097"/>
                  </a:lnTo>
                  <a:lnTo>
                    <a:pt x="675" y="7101"/>
                  </a:lnTo>
                  <a:lnTo>
                    <a:pt x="271" y="7101"/>
                  </a:lnTo>
                  <a:cubicBezTo>
                    <a:pt x="213" y="7101"/>
                    <a:pt x="156" y="7120"/>
                    <a:pt x="111" y="7155"/>
                  </a:cubicBezTo>
                  <a:cubicBezTo>
                    <a:pt x="45" y="7204"/>
                    <a:pt x="0" y="7279"/>
                    <a:pt x="0" y="7368"/>
                  </a:cubicBezTo>
                  <a:lnTo>
                    <a:pt x="0" y="7488"/>
                  </a:lnTo>
                  <a:lnTo>
                    <a:pt x="0" y="7914"/>
                  </a:lnTo>
                  <a:cubicBezTo>
                    <a:pt x="0" y="7931"/>
                    <a:pt x="4" y="7949"/>
                    <a:pt x="4" y="7967"/>
                  </a:cubicBezTo>
                  <a:cubicBezTo>
                    <a:pt x="13" y="8014"/>
                    <a:pt x="38" y="8060"/>
                    <a:pt x="71" y="8095"/>
                  </a:cubicBezTo>
                  <a:lnTo>
                    <a:pt x="71" y="8095"/>
                  </a:lnTo>
                  <a:cubicBezTo>
                    <a:pt x="46" y="8060"/>
                    <a:pt x="25" y="8022"/>
                    <a:pt x="18" y="7980"/>
                  </a:cubicBezTo>
                  <a:cubicBezTo>
                    <a:pt x="14" y="7963"/>
                    <a:pt x="14" y="7945"/>
                    <a:pt x="14" y="7927"/>
                  </a:cubicBezTo>
                  <a:lnTo>
                    <a:pt x="14" y="7501"/>
                  </a:lnTo>
                  <a:lnTo>
                    <a:pt x="14" y="7382"/>
                  </a:lnTo>
                  <a:cubicBezTo>
                    <a:pt x="14" y="7292"/>
                    <a:pt x="58" y="7218"/>
                    <a:pt x="125" y="7169"/>
                  </a:cubicBezTo>
                  <a:cubicBezTo>
                    <a:pt x="169" y="7132"/>
                    <a:pt x="227" y="7115"/>
                    <a:pt x="284" y="7115"/>
                  </a:cubicBezTo>
                  <a:lnTo>
                    <a:pt x="688" y="7115"/>
                  </a:lnTo>
                  <a:lnTo>
                    <a:pt x="936" y="7111"/>
                  </a:lnTo>
                  <a:lnTo>
                    <a:pt x="1762" y="3969"/>
                  </a:lnTo>
                  <a:lnTo>
                    <a:pt x="1948" y="3244"/>
                  </a:lnTo>
                  <a:lnTo>
                    <a:pt x="2108" y="2637"/>
                  </a:lnTo>
                  <a:lnTo>
                    <a:pt x="2300" y="1913"/>
                  </a:lnTo>
                  <a:lnTo>
                    <a:pt x="2601" y="763"/>
                  </a:lnTo>
                  <a:lnTo>
                    <a:pt x="2690" y="431"/>
                  </a:lnTo>
                  <a:cubicBezTo>
                    <a:pt x="2734" y="262"/>
                    <a:pt x="2854" y="129"/>
                    <a:pt x="3005" y="63"/>
                  </a:cubicBezTo>
                  <a:cubicBezTo>
                    <a:pt x="3076" y="32"/>
                    <a:pt x="3156" y="9"/>
                    <a:pt x="3240" y="9"/>
                  </a:cubicBezTo>
                  <a:lnTo>
                    <a:pt x="3369" y="9"/>
                  </a:lnTo>
                  <a:lnTo>
                    <a:pt x="3569" y="14"/>
                  </a:lnTo>
                  <a:cubicBezTo>
                    <a:pt x="3720" y="14"/>
                    <a:pt x="3857" y="71"/>
                    <a:pt x="3964" y="173"/>
                  </a:cubicBezTo>
                  <a:cubicBezTo>
                    <a:pt x="3959" y="169"/>
                    <a:pt x="3955" y="165"/>
                    <a:pt x="3951" y="161"/>
                  </a:cubicBezTo>
                  <a:cubicBezTo>
                    <a:pt x="3849" y="58"/>
                    <a:pt x="3706" y="1"/>
                    <a:pt x="3556" y="1"/>
                  </a:cubicBezTo>
                  <a:close/>
                  <a:moveTo>
                    <a:pt x="71" y="8095"/>
                  </a:moveTo>
                  <a:cubicBezTo>
                    <a:pt x="72" y="8098"/>
                    <a:pt x="74" y="8100"/>
                    <a:pt x="76" y="8103"/>
                  </a:cubicBezTo>
                  <a:lnTo>
                    <a:pt x="76" y="8103"/>
                  </a:lnTo>
                  <a:cubicBezTo>
                    <a:pt x="76" y="8102"/>
                    <a:pt x="76" y="8101"/>
                    <a:pt x="76" y="8101"/>
                  </a:cubicBezTo>
                  <a:cubicBezTo>
                    <a:pt x="74" y="8099"/>
                    <a:pt x="72" y="8097"/>
                    <a:pt x="71" y="8095"/>
                  </a:cubicBezTo>
                  <a:close/>
                  <a:moveTo>
                    <a:pt x="76" y="8103"/>
                  </a:moveTo>
                  <a:cubicBezTo>
                    <a:pt x="77" y="8106"/>
                    <a:pt x="81" y="8110"/>
                    <a:pt x="84" y="8113"/>
                  </a:cubicBezTo>
                  <a:cubicBezTo>
                    <a:pt x="81" y="8110"/>
                    <a:pt x="79" y="8106"/>
                    <a:pt x="76" y="8103"/>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7"/>
            <p:cNvSpPr/>
            <p:nvPr/>
          </p:nvSpPr>
          <p:spPr>
            <a:xfrm>
              <a:off x="5425566" y="902741"/>
              <a:ext cx="1423917" cy="2917571"/>
            </a:xfrm>
            <a:custGeom>
              <a:avLst/>
              <a:gdLst/>
              <a:ahLst/>
              <a:cxnLst/>
              <a:rect l="l" t="t" r="r" b="b"/>
              <a:pathLst>
                <a:path w="3960" h="8114" extrusionOk="0">
                  <a:moveTo>
                    <a:pt x="3227" y="0"/>
                  </a:moveTo>
                  <a:cubicBezTo>
                    <a:pt x="3143" y="0"/>
                    <a:pt x="3063" y="23"/>
                    <a:pt x="2992" y="54"/>
                  </a:cubicBezTo>
                  <a:cubicBezTo>
                    <a:pt x="2841" y="120"/>
                    <a:pt x="2721" y="253"/>
                    <a:pt x="2677" y="422"/>
                  </a:cubicBezTo>
                  <a:lnTo>
                    <a:pt x="2588" y="754"/>
                  </a:lnTo>
                  <a:lnTo>
                    <a:pt x="2287" y="1904"/>
                  </a:lnTo>
                  <a:lnTo>
                    <a:pt x="2095" y="2628"/>
                  </a:lnTo>
                  <a:lnTo>
                    <a:pt x="1935" y="3235"/>
                  </a:lnTo>
                  <a:lnTo>
                    <a:pt x="1749" y="3960"/>
                  </a:lnTo>
                  <a:lnTo>
                    <a:pt x="923" y="7102"/>
                  </a:lnTo>
                  <a:lnTo>
                    <a:pt x="675" y="7106"/>
                  </a:lnTo>
                  <a:lnTo>
                    <a:pt x="271" y="7106"/>
                  </a:lnTo>
                  <a:cubicBezTo>
                    <a:pt x="214" y="7106"/>
                    <a:pt x="156" y="7123"/>
                    <a:pt x="112" y="7160"/>
                  </a:cubicBezTo>
                  <a:cubicBezTo>
                    <a:pt x="45" y="7209"/>
                    <a:pt x="1" y="7283"/>
                    <a:pt x="1" y="7373"/>
                  </a:cubicBezTo>
                  <a:lnTo>
                    <a:pt x="1" y="7492"/>
                  </a:lnTo>
                  <a:lnTo>
                    <a:pt x="1" y="7918"/>
                  </a:lnTo>
                  <a:cubicBezTo>
                    <a:pt x="1" y="7936"/>
                    <a:pt x="1" y="7954"/>
                    <a:pt x="5" y="7971"/>
                  </a:cubicBezTo>
                  <a:cubicBezTo>
                    <a:pt x="14" y="8020"/>
                    <a:pt x="40" y="8065"/>
                    <a:pt x="71" y="8104"/>
                  </a:cubicBezTo>
                  <a:cubicBezTo>
                    <a:pt x="77" y="8109"/>
                    <a:pt x="81" y="8114"/>
                    <a:pt x="85" y="8114"/>
                  </a:cubicBezTo>
                  <a:cubicBezTo>
                    <a:pt x="54" y="8078"/>
                    <a:pt x="28" y="8034"/>
                    <a:pt x="18" y="7985"/>
                  </a:cubicBezTo>
                  <a:cubicBezTo>
                    <a:pt x="14" y="7967"/>
                    <a:pt x="14" y="7949"/>
                    <a:pt x="14" y="7932"/>
                  </a:cubicBezTo>
                  <a:lnTo>
                    <a:pt x="14" y="7506"/>
                  </a:lnTo>
                  <a:lnTo>
                    <a:pt x="14" y="7385"/>
                  </a:lnTo>
                  <a:cubicBezTo>
                    <a:pt x="14" y="7297"/>
                    <a:pt x="58" y="7217"/>
                    <a:pt x="124" y="7168"/>
                  </a:cubicBezTo>
                  <a:cubicBezTo>
                    <a:pt x="169" y="7137"/>
                    <a:pt x="227" y="7119"/>
                    <a:pt x="284" y="7119"/>
                  </a:cubicBezTo>
                  <a:lnTo>
                    <a:pt x="684" y="7119"/>
                  </a:lnTo>
                  <a:lnTo>
                    <a:pt x="937" y="7115"/>
                  </a:lnTo>
                  <a:lnTo>
                    <a:pt x="1763" y="3972"/>
                  </a:lnTo>
                  <a:lnTo>
                    <a:pt x="1949" y="3249"/>
                  </a:lnTo>
                  <a:lnTo>
                    <a:pt x="2109" y="2637"/>
                  </a:lnTo>
                  <a:lnTo>
                    <a:pt x="2300" y="1913"/>
                  </a:lnTo>
                  <a:lnTo>
                    <a:pt x="2601" y="768"/>
                  </a:lnTo>
                  <a:lnTo>
                    <a:pt x="2691" y="435"/>
                  </a:lnTo>
                  <a:cubicBezTo>
                    <a:pt x="2734" y="267"/>
                    <a:pt x="2855" y="133"/>
                    <a:pt x="3006" y="66"/>
                  </a:cubicBezTo>
                  <a:cubicBezTo>
                    <a:pt x="3076" y="31"/>
                    <a:pt x="3156" y="13"/>
                    <a:pt x="3240" y="13"/>
                  </a:cubicBezTo>
                  <a:lnTo>
                    <a:pt x="3569" y="13"/>
                  </a:lnTo>
                  <a:cubicBezTo>
                    <a:pt x="3720" y="18"/>
                    <a:pt x="3858" y="76"/>
                    <a:pt x="3959" y="178"/>
                  </a:cubicBezTo>
                  <a:cubicBezTo>
                    <a:pt x="3955" y="173"/>
                    <a:pt x="3955" y="169"/>
                    <a:pt x="3951" y="164"/>
                  </a:cubicBezTo>
                  <a:cubicBezTo>
                    <a:pt x="3844" y="62"/>
                    <a:pt x="3707" y="5"/>
                    <a:pt x="3556" y="5"/>
                  </a:cubicBezTo>
                  <a:lnTo>
                    <a:pt x="3356" y="0"/>
                  </a:ln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7"/>
            <p:cNvSpPr/>
            <p:nvPr/>
          </p:nvSpPr>
          <p:spPr>
            <a:xfrm>
              <a:off x="5430240" y="907416"/>
              <a:ext cx="1424277" cy="2917571"/>
            </a:xfrm>
            <a:custGeom>
              <a:avLst/>
              <a:gdLst/>
              <a:ahLst/>
              <a:cxnLst/>
              <a:rect l="l" t="t" r="r" b="b"/>
              <a:pathLst>
                <a:path w="3961" h="8114" extrusionOk="0">
                  <a:moveTo>
                    <a:pt x="3896" y="120"/>
                  </a:moveTo>
                  <a:cubicBezTo>
                    <a:pt x="3913" y="134"/>
                    <a:pt x="3930" y="149"/>
                    <a:pt x="3946" y="165"/>
                  </a:cubicBezTo>
                  <a:cubicBezTo>
                    <a:pt x="3950" y="165"/>
                    <a:pt x="3953" y="167"/>
                    <a:pt x="3955" y="169"/>
                  </a:cubicBezTo>
                  <a:lnTo>
                    <a:pt x="3955" y="169"/>
                  </a:lnTo>
                  <a:cubicBezTo>
                    <a:pt x="3937" y="152"/>
                    <a:pt x="3917" y="135"/>
                    <a:pt x="3896" y="120"/>
                  </a:cubicBezTo>
                  <a:close/>
                  <a:moveTo>
                    <a:pt x="3955" y="169"/>
                  </a:moveTo>
                  <a:lnTo>
                    <a:pt x="3955" y="169"/>
                  </a:lnTo>
                  <a:cubicBezTo>
                    <a:pt x="3957" y="171"/>
                    <a:pt x="3959" y="172"/>
                    <a:pt x="3960" y="174"/>
                  </a:cubicBezTo>
                  <a:cubicBezTo>
                    <a:pt x="3959" y="172"/>
                    <a:pt x="3957" y="171"/>
                    <a:pt x="3955" y="169"/>
                  </a:cubicBezTo>
                  <a:close/>
                  <a:moveTo>
                    <a:pt x="3227" y="0"/>
                  </a:moveTo>
                  <a:cubicBezTo>
                    <a:pt x="3143" y="0"/>
                    <a:pt x="3063" y="18"/>
                    <a:pt x="2993" y="53"/>
                  </a:cubicBezTo>
                  <a:cubicBezTo>
                    <a:pt x="2842" y="120"/>
                    <a:pt x="2721" y="254"/>
                    <a:pt x="2678" y="422"/>
                  </a:cubicBezTo>
                  <a:lnTo>
                    <a:pt x="2588" y="755"/>
                  </a:lnTo>
                  <a:lnTo>
                    <a:pt x="2287" y="1900"/>
                  </a:lnTo>
                  <a:lnTo>
                    <a:pt x="2096" y="2624"/>
                  </a:lnTo>
                  <a:lnTo>
                    <a:pt x="1936" y="3236"/>
                  </a:lnTo>
                  <a:lnTo>
                    <a:pt x="1750" y="3959"/>
                  </a:lnTo>
                  <a:lnTo>
                    <a:pt x="924" y="7102"/>
                  </a:lnTo>
                  <a:lnTo>
                    <a:pt x="671" y="7106"/>
                  </a:lnTo>
                  <a:lnTo>
                    <a:pt x="271" y="7106"/>
                  </a:lnTo>
                  <a:cubicBezTo>
                    <a:pt x="214" y="7106"/>
                    <a:pt x="156" y="7124"/>
                    <a:pt x="111" y="7155"/>
                  </a:cubicBezTo>
                  <a:cubicBezTo>
                    <a:pt x="45" y="7204"/>
                    <a:pt x="1" y="7284"/>
                    <a:pt x="1" y="7372"/>
                  </a:cubicBezTo>
                  <a:lnTo>
                    <a:pt x="1" y="7493"/>
                  </a:lnTo>
                  <a:lnTo>
                    <a:pt x="1" y="7919"/>
                  </a:lnTo>
                  <a:cubicBezTo>
                    <a:pt x="1" y="7936"/>
                    <a:pt x="1" y="7954"/>
                    <a:pt x="5" y="7972"/>
                  </a:cubicBezTo>
                  <a:cubicBezTo>
                    <a:pt x="15" y="8021"/>
                    <a:pt x="41" y="8065"/>
                    <a:pt x="72" y="8101"/>
                  </a:cubicBezTo>
                  <a:cubicBezTo>
                    <a:pt x="76" y="8105"/>
                    <a:pt x="81" y="8110"/>
                    <a:pt x="85" y="8114"/>
                  </a:cubicBezTo>
                  <a:cubicBezTo>
                    <a:pt x="50" y="8079"/>
                    <a:pt x="27" y="8034"/>
                    <a:pt x="19" y="7981"/>
                  </a:cubicBezTo>
                  <a:cubicBezTo>
                    <a:pt x="15" y="7968"/>
                    <a:pt x="15" y="7950"/>
                    <a:pt x="15" y="7932"/>
                  </a:cubicBezTo>
                  <a:lnTo>
                    <a:pt x="15" y="7506"/>
                  </a:lnTo>
                  <a:lnTo>
                    <a:pt x="15" y="7386"/>
                  </a:lnTo>
                  <a:cubicBezTo>
                    <a:pt x="15" y="7297"/>
                    <a:pt x="58" y="7217"/>
                    <a:pt x="125" y="7169"/>
                  </a:cubicBezTo>
                  <a:cubicBezTo>
                    <a:pt x="170" y="7137"/>
                    <a:pt x="228" y="7116"/>
                    <a:pt x="285" y="7116"/>
                  </a:cubicBezTo>
                  <a:lnTo>
                    <a:pt x="685" y="7116"/>
                  </a:lnTo>
                  <a:lnTo>
                    <a:pt x="937" y="7110"/>
                  </a:lnTo>
                  <a:lnTo>
                    <a:pt x="1758" y="3968"/>
                  </a:lnTo>
                  <a:lnTo>
                    <a:pt x="1949" y="3245"/>
                  </a:lnTo>
                  <a:lnTo>
                    <a:pt x="2109" y="2636"/>
                  </a:lnTo>
                  <a:lnTo>
                    <a:pt x="2300" y="1913"/>
                  </a:lnTo>
                  <a:lnTo>
                    <a:pt x="2602" y="768"/>
                  </a:lnTo>
                  <a:cubicBezTo>
                    <a:pt x="2602" y="764"/>
                    <a:pt x="2686" y="436"/>
                    <a:pt x="2690" y="431"/>
                  </a:cubicBezTo>
                  <a:cubicBezTo>
                    <a:pt x="2735" y="266"/>
                    <a:pt x="2850" y="133"/>
                    <a:pt x="3001" y="67"/>
                  </a:cubicBezTo>
                  <a:cubicBezTo>
                    <a:pt x="3077" y="32"/>
                    <a:pt x="3157" y="14"/>
                    <a:pt x="3241" y="14"/>
                  </a:cubicBezTo>
                  <a:lnTo>
                    <a:pt x="3569" y="14"/>
                  </a:lnTo>
                  <a:cubicBezTo>
                    <a:pt x="3691" y="14"/>
                    <a:pt x="3803" y="54"/>
                    <a:pt x="3896" y="120"/>
                  </a:cubicBezTo>
                  <a:lnTo>
                    <a:pt x="3896" y="120"/>
                  </a:lnTo>
                  <a:cubicBezTo>
                    <a:pt x="3801" y="46"/>
                    <a:pt x="3683" y="5"/>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7"/>
            <p:cNvSpPr/>
            <p:nvPr/>
          </p:nvSpPr>
          <p:spPr>
            <a:xfrm>
              <a:off x="5716102" y="872537"/>
              <a:ext cx="1792481" cy="2591799"/>
            </a:xfrm>
            <a:custGeom>
              <a:avLst/>
              <a:gdLst/>
              <a:ahLst/>
              <a:cxnLst/>
              <a:rect l="l" t="t" r="r" b="b"/>
              <a:pathLst>
                <a:path w="4985" h="7208" extrusionOk="0">
                  <a:moveTo>
                    <a:pt x="2326" y="0"/>
                  </a:moveTo>
                  <a:cubicBezTo>
                    <a:pt x="2069" y="0"/>
                    <a:pt x="1842" y="173"/>
                    <a:pt x="1780" y="422"/>
                  </a:cubicBezTo>
                  <a:lnTo>
                    <a:pt x="0" y="7207"/>
                  </a:lnTo>
                  <a:lnTo>
                    <a:pt x="4984" y="7207"/>
                  </a:lnTo>
                  <a:lnTo>
                    <a:pt x="3204" y="422"/>
                  </a:lnTo>
                  <a:cubicBezTo>
                    <a:pt x="3143" y="173"/>
                    <a:pt x="2917"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7"/>
            <p:cNvSpPr/>
            <p:nvPr/>
          </p:nvSpPr>
          <p:spPr>
            <a:xfrm>
              <a:off x="5393564" y="3425510"/>
              <a:ext cx="2437559" cy="390136"/>
            </a:xfrm>
            <a:custGeom>
              <a:avLst/>
              <a:gdLst/>
              <a:ahLst/>
              <a:cxnLst/>
              <a:rect l="l" t="t" r="r" b="b"/>
              <a:pathLst>
                <a:path w="6779" h="1085" extrusionOk="0">
                  <a:moveTo>
                    <a:pt x="72" y="1"/>
                  </a:moveTo>
                  <a:cubicBezTo>
                    <a:pt x="32" y="1"/>
                    <a:pt x="0" y="33"/>
                    <a:pt x="0" y="72"/>
                  </a:cubicBezTo>
                  <a:lnTo>
                    <a:pt x="0" y="1013"/>
                  </a:lnTo>
                  <a:cubicBezTo>
                    <a:pt x="0" y="1053"/>
                    <a:pt x="32" y="1084"/>
                    <a:pt x="72" y="1084"/>
                  </a:cubicBezTo>
                  <a:lnTo>
                    <a:pt x="6707" y="1084"/>
                  </a:lnTo>
                  <a:cubicBezTo>
                    <a:pt x="6747" y="1084"/>
                    <a:pt x="6778" y="1053"/>
                    <a:pt x="6778" y="1013"/>
                  </a:cubicBezTo>
                  <a:lnTo>
                    <a:pt x="6778" y="72"/>
                  </a:lnTo>
                  <a:cubicBezTo>
                    <a:pt x="6778" y="33"/>
                    <a:pt x="6747" y="1"/>
                    <a:pt x="6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7"/>
            <p:cNvSpPr/>
            <p:nvPr/>
          </p:nvSpPr>
          <p:spPr>
            <a:xfrm>
              <a:off x="6146873" y="1556806"/>
              <a:ext cx="930940" cy="262488"/>
            </a:xfrm>
            <a:custGeom>
              <a:avLst/>
              <a:gdLst/>
              <a:ahLst/>
              <a:cxnLst/>
              <a:rect l="l" t="t" r="r" b="b"/>
              <a:pathLst>
                <a:path w="2589" h="730" extrusionOk="0">
                  <a:moveTo>
                    <a:pt x="191" y="1"/>
                  </a:moveTo>
                  <a:lnTo>
                    <a:pt x="1" y="729"/>
                  </a:lnTo>
                  <a:lnTo>
                    <a:pt x="2588" y="729"/>
                  </a:lnTo>
                  <a:lnTo>
                    <a:pt x="2397"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7"/>
            <p:cNvSpPr/>
            <p:nvPr/>
          </p:nvSpPr>
          <p:spPr>
            <a:xfrm>
              <a:off x="6021022" y="2037196"/>
              <a:ext cx="1182642" cy="260690"/>
            </a:xfrm>
            <a:custGeom>
              <a:avLst/>
              <a:gdLst/>
              <a:ahLst/>
              <a:cxnLst/>
              <a:rect l="l" t="t" r="r" b="b"/>
              <a:pathLst>
                <a:path w="3289" h="725" extrusionOk="0">
                  <a:moveTo>
                    <a:pt x="191" y="0"/>
                  </a:moveTo>
                  <a:lnTo>
                    <a:pt x="0" y="725"/>
                  </a:lnTo>
                  <a:lnTo>
                    <a:pt x="3289" y="725"/>
                  </a:lnTo>
                  <a:lnTo>
                    <a:pt x="3098"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7"/>
            <p:cNvSpPr/>
            <p:nvPr/>
          </p:nvSpPr>
          <p:spPr>
            <a:xfrm>
              <a:off x="6611443" y="2193970"/>
              <a:ext cx="887431" cy="1231895"/>
            </a:xfrm>
            <a:custGeom>
              <a:avLst/>
              <a:gdLst/>
              <a:ahLst/>
              <a:cxnLst/>
              <a:rect l="l" t="t" r="r" b="b"/>
              <a:pathLst>
                <a:path w="2468" h="3426" extrusionOk="0">
                  <a:moveTo>
                    <a:pt x="1572" y="0"/>
                  </a:moveTo>
                  <a:lnTo>
                    <a:pt x="1647" y="289"/>
                  </a:lnTo>
                  <a:lnTo>
                    <a:pt x="1" y="289"/>
                  </a:lnTo>
                  <a:lnTo>
                    <a:pt x="1" y="3426"/>
                  </a:lnTo>
                  <a:lnTo>
                    <a:pt x="2468" y="3426"/>
                  </a:lnTo>
                  <a:lnTo>
                    <a:pt x="15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7"/>
            <p:cNvSpPr/>
            <p:nvPr/>
          </p:nvSpPr>
          <p:spPr>
            <a:xfrm>
              <a:off x="6611443" y="1818935"/>
              <a:ext cx="523541" cy="218620"/>
            </a:xfrm>
            <a:custGeom>
              <a:avLst/>
              <a:gdLst/>
              <a:ahLst/>
              <a:cxnLst/>
              <a:rect l="l" t="t" r="r" b="b"/>
              <a:pathLst>
                <a:path w="1456" h="608" extrusionOk="0">
                  <a:moveTo>
                    <a:pt x="1" y="0"/>
                  </a:moveTo>
                  <a:lnTo>
                    <a:pt x="1" y="607"/>
                  </a:lnTo>
                  <a:lnTo>
                    <a:pt x="1456" y="607"/>
                  </a:lnTo>
                  <a:lnTo>
                    <a:pt x="12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7"/>
            <p:cNvSpPr/>
            <p:nvPr/>
          </p:nvSpPr>
          <p:spPr>
            <a:xfrm>
              <a:off x="6611443" y="872537"/>
              <a:ext cx="426456" cy="791419"/>
            </a:xfrm>
            <a:custGeom>
              <a:avLst/>
              <a:gdLst/>
              <a:ahLst/>
              <a:cxnLst/>
              <a:rect l="l" t="t" r="r" b="b"/>
              <a:pathLst>
                <a:path w="1186" h="2201" extrusionOk="0">
                  <a:moveTo>
                    <a:pt x="1" y="0"/>
                  </a:moveTo>
                  <a:lnTo>
                    <a:pt x="1" y="1904"/>
                  </a:lnTo>
                  <a:lnTo>
                    <a:pt x="1105" y="1904"/>
                  </a:lnTo>
                  <a:lnTo>
                    <a:pt x="1185" y="2201"/>
                  </a:lnTo>
                  <a:lnTo>
                    <a:pt x="714" y="422"/>
                  </a:lnTo>
                  <a:cubicBezTo>
                    <a:pt x="653" y="173"/>
                    <a:pt x="42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7"/>
            <p:cNvSpPr/>
            <p:nvPr/>
          </p:nvSpPr>
          <p:spPr>
            <a:xfrm>
              <a:off x="6611443" y="3425510"/>
              <a:ext cx="1219678" cy="390136"/>
            </a:xfrm>
            <a:custGeom>
              <a:avLst/>
              <a:gdLst/>
              <a:ahLst/>
              <a:cxnLst/>
              <a:rect l="l" t="t" r="r" b="b"/>
              <a:pathLst>
                <a:path w="3392" h="1085" extrusionOk="0">
                  <a:moveTo>
                    <a:pt x="1" y="1"/>
                  </a:moveTo>
                  <a:lnTo>
                    <a:pt x="1" y="1084"/>
                  </a:lnTo>
                  <a:lnTo>
                    <a:pt x="3121" y="1084"/>
                  </a:lnTo>
                  <a:cubicBezTo>
                    <a:pt x="3271" y="1084"/>
                    <a:pt x="3391" y="965"/>
                    <a:pt x="3391" y="814"/>
                  </a:cubicBezTo>
                  <a:lnTo>
                    <a:pt x="3391" y="272"/>
                  </a:lnTo>
                  <a:cubicBezTo>
                    <a:pt x="3391" y="121"/>
                    <a:pt x="3271" y="1"/>
                    <a:pt x="3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7"/>
            <p:cNvSpPr/>
            <p:nvPr/>
          </p:nvSpPr>
          <p:spPr>
            <a:xfrm>
              <a:off x="6611443" y="1556806"/>
              <a:ext cx="466369" cy="262488"/>
            </a:xfrm>
            <a:custGeom>
              <a:avLst/>
              <a:gdLst/>
              <a:ahLst/>
              <a:cxnLst/>
              <a:rect l="l" t="t" r="r" b="b"/>
              <a:pathLst>
                <a:path w="1297" h="730" extrusionOk="0">
                  <a:moveTo>
                    <a:pt x="1" y="1"/>
                  </a:moveTo>
                  <a:lnTo>
                    <a:pt x="1" y="729"/>
                  </a:lnTo>
                  <a:lnTo>
                    <a:pt x="1296" y="729"/>
                  </a:lnTo>
                  <a:lnTo>
                    <a:pt x="1185" y="298"/>
                  </a:lnTo>
                  <a:lnTo>
                    <a:pt x="1105" y="1"/>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7"/>
            <p:cNvSpPr/>
            <p:nvPr/>
          </p:nvSpPr>
          <p:spPr>
            <a:xfrm>
              <a:off x="6611443" y="2037196"/>
              <a:ext cx="592220" cy="260690"/>
            </a:xfrm>
            <a:custGeom>
              <a:avLst/>
              <a:gdLst/>
              <a:ahLst/>
              <a:cxnLst/>
              <a:rect l="l" t="t" r="r" b="b"/>
              <a:pathLst>
                <a:path w="1647" h="725" extrusionOk="0">
                  <a:moveTo>
                    <a:pt x="1" y="0"/>
                  </a:moveTo>
                  <a:lnTo>
                    <a:pt x="1" y="725"/>
                  </a:lnTo>
                  <a:lnTo>
                    <a:pt x="1647" y="725"/>
                  </a:lnTo>
                  <a:lnTo>
                    <a:pt x="1572" y="436"/>
                  </a:lnTo>
                  <a:lnTo>
                    <a:pt x="1456" y="0"/>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37"/>
          <p:cNvGrpSpPr/>
          <p:nvPr/>
        </p:nvGrpSpPr>
        <p:grpSpPr>
          <a:xfrm>
            <a:off x="694950" y="4019798"/>
            <a:ext cx="927735" cy="1123702"/>
            <a:chOff x="5393564" y="872537"/>
            <a:chExt cx="2437559" cy="2952450"/>
          </a:xfrm>
        </p:grpSpPr>
        <p:sp>
          <p:nvSpPr>
            <p:cNvPr id="980" name="Google Shape;980;p37"/>
            <p:cNvSpPr/>
            <p:nvPr/>
          </p:nvSpPr>
          <p:spPr>
            <a:xfrm>
              <a:off x="5393564" y="872537"/>
              <a:ext cx="1425715" cy="2917212"/>
            </a:xfrm>
            <a:custGeom>
              <a:avLst/>
              <a:gdLst/>
              <a:ahLst/>
              <a:cxnLst/>
              <a:rect l="l" t="t" r="r" b="b"/>
              <a:pathLst>
                <a:path w="3965" h="8113" extrusionOk="0">
                  <a:moveTo>
                    <a:pt x="3223" y="0"/>
                  </a:moveTo>
                  <a:cubicBezTo>
                    <a:pt x="2966" y="0"/>
                    <a:pt x="2739" y="173"/>
                    <a:pt x="2677" y="422"/>
                  </a:cubicBezTo>
                  <a:lnTo>
                    <a:pt x="2286" y="1904"/>
                  </a:lnTo>
                  <a:lnTo>
                    <a:pt x="2096" y="2632"/>
                  </a:lnTo>
                  <a:lnTo>
                    <a:pt x="1936" y="3239"/>
                  </a:lnTo>
                  <a:lnTo>
                    <a:pt x="1745" y="3964"/>
                  </a:lnTo>
                  <a:lnTo>
                    <a:pt x="924" y="7101"/>
                  </a:lnTo>
                  <a:lnTo>
                    <a:pt x="272" y="7101"/>
                  </a:lnTo>
                  <a:cubicBezTo>
                    <a:pt x="121" y="7101"/>
                    <a:pt x="0" y="7221"/>
                    <a:pt x="0" y="7372"/>
                  </a:cubicBezTo>
                  <a:lnTo>
                    <a:pt x="0" y="7914"/>
                  </a:lnTo>
                  <a:cubicBezTo>
                    <a:pt x="0" y="7993"/>
                    <a:pt x="37" y="8065"/>
                    <a:pt x="86" y="8113"/>
                  </a:cubicBezTo>
                  <a:cubicBezTo>
                    <a:pt x="54" y="8078"/>
                    <a:pt x="27" y="8029"/>
                    <a:pt x="19" y="7980"/>
                  </a:cubicBezTo>
                  <a:cubicBezTo>
                    <a:pt x="14" y="7963"/>
                    <a:pt x="14" y="7944"/>
                    <a:pt x="14" y="7926"/>
                  </a:cubicBezTo>
                  <a:lnTo>
                    <a:pt x="14" y="7500"/>
                  </a:lnTo>
                  <a:lnTo>
                    <a:pt x="14" y="7381"/>
                  </a:lnTo>
                  <a:cubicBezTo>
                    <a:pt x="14" y="7297"/>
                    <a:pt x="59" y="7217"/>
                    <a:pt x="121" y="7168"/>
                  </a:cubicBezTo>
                  <a:cubicBezTo>
                    <a:pt x="170" y="7133"/>
                    <a:pt x="223" y="7115"/>
                    <a:pt x="285" y="7115"/>
                  </a:cubicBezTo>
                  <a:lnTo>
                    <a:pt x="938" y="7115"/>
                  </a:lnTo>
                  <a:lnTo>
                    <a:pt x="1758" y="3977"/>
                  </a:lnTo>
                  <a:lnTo>
                    <a:pt x="1950" y="3253"/>
                  </a:lnTo>
                  <a:lnTo>
                    <a:pt x="2110" y="2641"/>
                  </a:lnTo>
                  <a:lnTo>
                    <a:pt x="2300" y="1918"/>
                  </a:lnTo>
                  <a:lnTo>
                    <a:pt x="2602" y="768"/>
                  </a:lnTo>
                  <a:lnTo>
                    <a:pt x="2690" y="435"/>
                  </a:lnTo>
                  <a:cubicBezTo>
                    <a:pt x="2735" y="266"/>
                    <a:pt x="2850" y="133"/>
                    <a:pt x="3001" y="62"/>
                  </a:cubicBezTo>
                  <a:cubicBezTo>
                    <a:pt x="3072" y="31"/>
                    <a:pt x="3152" y="9"/>
                    <a:pt x="3237" y="9"/>
                  </a:cubicBezTo>
                  <a:lnTo>
                    <a:pt x="3569" y="9"/>
                  </a:lnTo>
                  <a:cubicBezTo>
                    <a:pt x="3720" y="13"/>
                    <a:pt x="3858" y="70"/>
                    <a:pt x="3964" y="173"/>
                  </a:cubicBezTo>
                  <a:cubicBezTo>
                    <a:pt x="3858" y="62"/>
                    <a:pt x="3712"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7"/>
            <p:cNvSpPr/>
            <p:nvPr/>
          </p:nvSpPr>
          <p:spPr>
            <a:xfrm>
              <a:off x="5398598" y="875414"/>
              <a:ext cx="1423917" cy="2917931"/>
            </a:xfrm>
            <a:custGeom>
              <a:avLst/>
              <a:gdLst/>
              <a:ahLst/>
              <a:cxnLst/>
              <a:rect l="l" t="t" r="r" b="b"/>
              <a:pathLst>
                <a:path w="3960" h="8115" extrusionOk="0">
                  <a:moveTo>
                    <a:pt x="3957" y="176"/>
                  </a:moveTo>
                  <a:lnTo>
                    <a:pt x="3957" y="176"/>
                  </a:lnTo>
                  <a:cubicBezTo>
                    <a:pt x="3958" y="177"/>
                    <a:pt x="3959" y="178"/>
                    <a:pt x="3960" y="179"/>
                  </a:cubicBezTo>
                  <a:cubicBezTo>
                    <a:pt x="3959" y="178"/>
                    <a:pt x="3958" y="177"/>
                    <a:pt x="3957" y="176"/>
                  </a:cubicBezTo>
                  <a:close/>
                  <a:moveTo>
                    <a:pt x="3223" y="1"/>
                  </a:moveTo>
                  <a:cubicBezTo>
                    <a:pt x="3138" y="1"/>
                    <a:pt x="3058" y="23"/>
                    <a:pt x="2987" y="54"/>
                  </a:cubicBezTo>
                  <a:cubicBezTo>
                    <a:pt x="2836" y="125"/>
                    <a:pt x="2721" y="258"/>
                    <a:pt x="2676" y="427"/>
                  </a:cubicBezTo>
                  <a:lnTo>
                    <a:pt x="2588" y="760"/>
                  </a:lnTo>
                  <a:lnTo>
                    <a:pt x="2286" y="1910"/>
                  </a:lnTo>
                  <a:lnTo>
                    <a:pt x="2096" y="2633"/>
                  </a:lnTo>
                  <a:lnTo>
                    <a:pt x="1936" y="3245"/>
                  </a:lnTo>
                  <a:lnTo>
                    <a:pt x="1744" y="3969"/>
                  </a:lnTo>
                  <a:lnTo>
                    <a:pt x="924" y="7107"/>
                  </a:lnTo>
                  <a:lnTo>
                    <a:pt x="271" y="7107"/>
                  </a:lnTo>
                  <a:cubicBezTo>
                    <a:pt x="209" y="7107"/>
                    <a:pt x="156" y="7125"/>
                    <a:pt x="107" y="7160"/>
                  </a:cubicBezTo>
                  <a:cubicBezTo>
                    <a:pt x="45" y="7209"/>
                    <a:pt x="0" y="7289"/>
                    <a:pt x="0" y="7373"/>
                  </a:cubicBezTo>
                  <a:lnTo>
                    <a:pt x="0" y="7492"/>
                  </a:lnTo>
                  <a:lnTo>
                    <a:pt x="0" y="7918"/>
                  </a:lnTo>
                  <a:cubicBezTo>
                    <a:pt x="0" y="7936"/>
                    <a:pt x="0" y="7955"/>
                    <a:pt x="5" y="7972"/>
                  </a:cubicBezTo>
                  <a:cubicBezTo>
                    <a:pt x="13" y="8021"/>
                    <a:pt x="40" y="8070"/>
                    <a:pt x="72" y="8105"/>
                  </a:cubicBezTo>
                  <a:cubicBezTo>
                    <a:pt x="76" y="8110"/>
                    <a:pt x="80" y="8114"/>
                    <a:pt x="84" y="8114"/>
                  </a:cubicBezTo>
                  <a:cubicBezTo>
                    <a:pt x="54" y="8078"/>
                    <a:pt x="27" y="8034"/>
                    <a:pt x="18" y="7985"/>
                  </a:cubicBezTo>
                  <a:cubicBezTo>
                    <a:pt x="13" y="7967"/>
                    <a:pt x="13" y="7950"/>
                    <a:pt x="13" y="7932"/>
                  </a:cubicBezTo>
                  <a:lnTo>
                    <a:pt x="13" y="7506"/>
                  </a:lnTo>
                  <a:lnTo>
                    <a:pt x="13" y="7386"/>
                  </a:lnTo>
                  <a:cubicBezTo>
                    <a:pt x="13" y="7297"/>
                    <a:pt x="58" y="7222"/>
                    <a:pt x="120" y="7173"/>
                  </a:cubicBezTo>
                  <a:cubicBezTo>
                    <a:pt x="164" y="7138"/>
                    <a:pt x="222" y="7119"/>
                    <a:pt x="285" y="7119"/>
                  </a:cubicBezTo>
                  <a:lnTo>
                    <a:pt x="684" y="7119"/>
                  </a:lnTo>
                  <a:lnTo>
                    <a:pt x="937" y="7115"/>
                  </a:lnTo>
                  <a:lnTo>
                    <a:pt x="1758" y="3977"/>
                  </a:lnTo>
                  <a:lnTo>
                    <a:pt x="1949" y="3254"/>
                  </a:lnTo>
                  <a:lnTo>
                    <a:pt x="2108" y="2646"/>
                  </a:lnTo>
                  <a:lnTo>
                    <a:pt x="2299" y="1918"/>
                  </a:lnTo>
                  <a:lnTo>
                    <a:pt x="2602" y="773"/>
                  </a:lnTo>
                  <a:lnTo>
                    <a:pt x="2686" y="435"/>
                  </a:lnTo>
                  <a:cubicBezTo>
                    <a:pt x="2729" y="271"/>
                    <a:pt x="2850" y="134"/>
                    <a:pt x="3001" y="68"/>
                  </a:cubicBezTo>
                  <a:cubicBezTo>
                    <a:pt x="3071" y="32"/>
                    <a:pt x="3151" y="15"/>
                    <a:pt x="3235" y="15"/>
                  </a:cubicBezTo>
                  <a:lnTo>
                    <a:pt x="3564" y="15"/>
                  </a:lnTo>
                  <a:cubicBezTo>
                    <a:pt x="3719" y="15"/>
                    <a:pt x="3855" y="75"/>
                    <a:pt x="3957" y="176"/>
                  </a:cubicBezTo>
                  <a:lnTo>
                    <a:pt x="3957" y="176"/>
                  </a:lnTo>
                  <a:cubicBezTo>
                    <a:pt x="3954" y="172"/>
                    <a:pt x="3954" y="168"/>
                    <a:pt x="3950" y="165"/>
                  </a:cubicBezTo>
                  <a:cubicBezTo>
                    <a:pt x="3844" y="62"/>
                    <a:pt x="3706" y="5"/>
                    <a:pt x="3555"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7"/>
            <p:cNvSpPr/>
            <p:nvPr/>
          </p:nvSpPr>
          <p:spPr>
            <a:xfrm>
              <a:off x="5403272" y="880448"/>
              <a:ext cx="1423917" cy="2917571"/>
            </a:xfrm>
            <a:custGeom>
              <a:avLst/>
              <a:gdLst/>
              <a:ahLst/>
              <a:cxnLst/>
              <a:rect l="l" t="t" r="r" b="b"/>
              <a:pathLst>
                <a:path w="3960" h="8114" extrusionOk="0">
                  <a:moveTo>
                    <a:pt x="3909" y="130"/>
                  </a:moveTo>
                  <a:cubicBezTo>
                    <a:pt x="3922" y="141"/>
                    <a:pt x="3935" y="153"/>
                    <a:pt x="3947" y="165"/>
                  </a:cubicBezTo>
                  <a:cubicBezTo>
                    <a:pt x="3949" y="165"/>
                    <a:pt x="3952" y="166"/>
                    <a:pt x="3954" y="168"/>
                  </a:cubicBezTo>
                  <a:lnTo>
                    <a:pt x="3954" y="168"/>
                  </a:lnTo>
                  <a:cubicBezTo>
                    <a:pt x="3940" y="155"/>
                    <a:pt x="3925" y="142"/>
                    <a:pt x="3909" y="130"/>
                  </a:cubicBezTo>
                  <a:close/>
                  <a:moveTo>
                    <a:pt x="3954" y="168"/>
                  </a:moveTo>
                  <a:cubicBezTo>
                    <a:pt x="3956" y="170"/>
                    <a:pt x="3958" y="171"/>
                    <a:pt x="3959" y="173"/>
                  </a:cubicBezTo>
                  <a:cubicBezTo>
                    <a:pt x="3958" y="171"/>
                    <a:pt x="3956" y="170"/>
                    <a:pt x="3954" y="168"/>
                  </a:cubicBezTo>
                  <a:close/>
                  <a:moveTo>
                    <a:pt x="3222" y="1"/>
                  </a:moveTo>
                  <a:cubicBezTo>
                    <a:pt x="3138" y="1"/>
                    <a:pt x="3058" y="18"/>
                    <a:pt x="2988" y="54"/>
                  </a:cubicBezTo>
                  <a:cubicBezTo>
                    <a:pt x="2837" y="120"/>
                    <a:pt x="2716" y="257"/>
                    <a:pt x="2673" y="421"/>
                  </a:cubicBezTo>
                  <a:lnTo>
                    <a:pt x="2589" y="759"/>
                  </a:lnTo>
                  <a:lnTo>
                    <a:pt x="2286" y="1904"/>
                  </a:lnTo>
                  <a:lnTo>
                    <a:pt x="2095" y="2632"/>
                  </a:lnTo>
                  <a:lnTo>
                    <a:pt x="1936" y="3240"/>
                  </a:lnTo>
                  <a:lnTo>
                    <a:pt x="1745" y="3963"/>
                  </a:lnTo>
                  <a:lnTo>
                    <a:pt x="924" y="7101"/>
                  </a:lnTo>
                  <a:lnTo>
                    <a:pt x="671" y="7105"/>
                  </a:lnTo>
                  <a:lnTo>
                    <a:pt x="272" y="7105"/>
                  </a:lnTo>
                  <a:cubicBezTo>
                    <a:pt x="209" y="7105"/>
                    <a:pt x="151" y="7124"/>
                    <a:pt x="107" y="7159"/>
                  </a:cubicBezTo>
                  <a:cubicBezTo>
                    <a:pt x="45" y="7208"/>
                    <a:pt x="0" y="7283"/>
                    <a:pt x="0" y="7372"/>
                  </a:cubicBezTo>
                  <a:lnTo>
                    <a:pt x="0" y="7492"/>
                  </a:lnTo>
                  <a:lnTo>
                    <a:pt x="0" y="7918"/>
                  </a:lnTo>
                  <a:cubicBezTo>
                    <a:pt x="0" y="7936"/>
                    <a:pt x="0" y="7953"/>
                    <a:pt x="5" y="7971"/>
                  </a:cubicBezTo>
                  <a:cubicBezTo>
                    <a:pt x="14" y="8020"/>
                    <a:pt x="41" y="8064"/>
                    <a:pt x="71" y="8100"/>
                  </a:cubicBezTo>
                  <a:cubicBezTo>
                    <a:pt x="76" y="8105"/>
                    <a:pt x="80" y="8109"/>
                    <a:pt x="85" y="8113"/>
                  </a:cubicBezTo>
                  <a:cubicBezTo>
                    <a:pt x="49" y="8078"/>
                    <a:pt x="27" y="8033"/>
                    <a:pt x="18" y="7984"/>
                  </a:cubicBezTo>
                  <a:cubicBezTo>
                    <a:pt x="14" y="7967"/>
                    <a:pt x="14" y="7949"/>
                    <a:pt x="14" y="7931"/>
                  </a:cubicBezTo>
                  <a:lnTo>
                    <a:pt x="14" y="7505"/>
                  </a:lnTo>
                  <a:lnTo>
                    <a:pt x="14" y="7386"/>
                  </a:lnTo>
                  <a:cubicBezTo>
                    <a:pt x="14" y="7297"/>
                    <a:pt x="53" y="7217"/>
                    <a:pt x="120" y="7168"/>
                  </a:cubicBezTo>
                  <a:cubicBezTo>
                    <a:pt x="165" y="7137"/>
                    <a:pt x="223" y="7119"/>
                    <a:pt x="284" y="7119"/>
                  </a:cubicBezTo>
                  <a:lnTo>
                    <a:pt x="684" y="7119"/>
                  </a:lnTo>
                  <a:lnTo>
                    <a:pt x="932" y="7115"/>
                  </a:lnTo>
                  <a:lnTo>
                    <a:pt x="1758" y="3977"/>
                  </a:lnTo>
                  <a:lnTo>
                    <a:pt x="1949" y="3254"/>
                  </a:lnTo>
                  <a:lnTo>
                    <a:pt x="2109" y="2641"/>
                  </a:lnTo>
                  <a:lnTo>
                    <a:pt x="2300" y="1918"/>
                  </a:lnTo>
                  <a:lnTo>
                    <a:pt x="2601" y="767"/>
                  </a:lnTo>
                  <a:lnTo>
                    <a:pt x="2685" y="435"/>
                  </a:lnTo>
                  <a:cubicBezTo>
                    <a:pt x="2730" y="267"/>
                    <a:pt x="2849" y="134"/>
                    <a:pt x="3001" y="67"/>
                  </a:cubicBezTo>
                  <a:cubicBezTo>
                    <a:pt x="3072" y="31"/>
                    <a:pt x="3152" y="13"/>
                    <a:pt x="3236" y="13"/>
                  </a:cubicBezTo>
                  <a:lnTo>
                    <a:pt x="3564" y="13"/>
                  </a:lnTo>
                  <a:cubicBezTo>
                    <a:pt x="3692" y="13"/>
                    <a:pt x="3813" y="57"/>
                    <a:pt x="3909" y="130"/>
                  </a:cubicBezTo>
                  <a:lnTo>
                    <a:pt x="3909" y="130"/>
                  </a:lnTo>
                  <a:cubicBezTo>
                    <a:pt x="3812" y="49"/>
                    <a:pt x="3689" y="1"/>
                    <a:pt x="3551" y="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7"/>
            <p:cNvSpPr/>
            <p:nvPr/>
          </p:nvSpPr>
          <p:spPr>
            <a:xfrm>
              <a:off x="5407947" y="885122"/>
              <a:ext cx="1424277" cy="2917571"/>
            </a:xfrm>
            <a:custGeom>
              <a:avLst/>
              <a:gdLst/>
              <a:ahLst/>
              <a:cxnLst/>
              <a:rect l="l" t="t" r="r" b="b"/>
              <a:pathLst>
                <a:path w="3961" h="8114" extrusionOk="0">
                  <a:moveTo>
                    <a:pt x="3223" y="0"/>
                  </a:moveTo>
                  <a:cubicBezTo>
                    <a:pt x="3139" y="0"/>
                    <a:pt x="3059" y="18"/>
                    <a:pt x="2988" y="54"/>
                  </a:cubicBezTo>
                  <a:cubicBezTo>
                    <a:pt x="2836" y="121"/>
                    <a:pt x="2717" y="254"/>
                    <a:pt x="2672" y="422"/>
                  </a:cubicBezTo>
                  <a:lnTo>
                    <a:pt x="2588" y="754"/>
                  </a:lnTo>
                  <a:lnTo>
                    <a:pt x="2287" y="1905"/>
                  </a:lnTo>
                  <a:lnTo>
                    <a:pt x="2096" y="2628"/>
                  </a:lnTo>
                  <a:lnTo>
                    <a:pt x="1936" y="3241"/>
                  </a:lnTo>
                  <a:lnTo>
                    <a:pt x="1745" y="3964"/>
                  </a:lnTo>
                  <a:lnTo>
                    <a:pt x="919" y="7102"/>
                  </a:lnTo>
                  <a:lnTo>
                    <a:pt x="671" y="7106"/>
                  </a:lnTo>
                  <a:lnTo>
                    <a:pt x="271" y="7106"/>
                  </a:lnTo>
                  <a:cubicBezTo>
                    <a:pt x="210" y="7106"/>
                    <a:pt x="152" y="7124"/>
                    <a:pt x="107" y="7155"/>
                  </a:cubicBezTo>
                  <a:cubicBezTo>
                    <a:pt x="40" y="7204"/>
                    <a:pt x="1" y="7284"/>
                    <a:pt x="1" y="7373"/>
                  </a:cubicBezTo>
                  <a:lnTo>
                    <a:pt x="1" y="7492"/>
                  </a:lnTo>
                  <a:lnTo>
                    <a:pt x="1" y="7918"/>
                  </a:lnTo>
                  <a:cubicBezTo>
                    <a:pt x="1" y="7936"/>
                    <a:pt x="1" y="7954"/>
                    <a:pt x="5" y="7971"/>
                  </a:cubicBezTo>
                  <a:cubicBezTo>
                    <a:pt x="14" y="8020"/>
                    <a:pt x="36" y="8065"/>
                    <a:pt x="72" y="8100"/>
                  </a:cubicBezTo>
                  <a:cubicBezTo>
                    <a:pt x="73" y="8101"/>
                    <a:pt x="74" y="8102"/>
                    <a:pt x="75" y="8103"/>
                  </a:cubicBezTo>
                  <a:lnTo>
                    <a:pt x="75" y="8103"/>
                  </a:lnTo>
                  <a:cubicBezTo>
                    <a:pt x="45" y="8069"/>
                    <a:pt x="27" y="8029"/>
                    <a:pt x="19" y="7981"/>
                  </a:cubicBezTo>
                  <a:cubicBezTo>
                    <a:pt x="14" y="7967"/>
                    <a:pt x="9" y="7950"/>
                    <a:pt x="9" y="7932"/>
                  </a:cubicBezTo>
                  <a:lnTo>
                    <a:pt x="9" y="7506"/>
                  </a:lnTo>
                  <a:lnTo>
                    <a:pt x="14" y="7385"/>
                  </a:lnTo>
                  <a:cubicBezTo>
                    <a:pt x="14" y="7297"/>
                    <a:pt x="54" y="7217"/>
                    <a:pt x="120" y="7168"/>
                  </a:cubicBezTo>
                  <a:cubicBezTo>
                    <a:pt x="165" y="7137"/>
                    <a:pt x="222" y="7115"/>
                    <a:pt x="280" y="7115"/>
                  </a:cubicBezTo>
                  <a:lnTo>
                    <a:pt x="933" y="7115"/>
                  </a:lnTo>
                  <a:lnTo>
                    <a:pt x="1759" y="3972"/>
                  </a:lnTo>
                  <a:lnTo>
                    <a:pt x="1949" y="3249"/>
                  </a:lnTo>
                  <a:lnTo>
                    <a:pt x="2109" y="2641"/>
                  </a:lnTo>
                  <a:lnTo>
                    <a:pt x="2300" y="1918"/>
                  </a:lnTo>
                  <a:lnTo>
                    <a:pt x="2597" y="768"/>
                  </a:lnTo>
                  <a:lnTo>
                    <a:pt x="2686" y="435"/>
                  </a:lnTo>
                  <a:cubicBezTo>
                    <a:pt x="2730" y="267"/>
                    <a:pt x="2850" y="133"/>
                    <a:pt x="3002" y="67"/>
                  </a:cubicBezTo>
                  <a:cubicBezTo>
                    <a:pt x="3072" y="31"/>
                    <a:pt x="3152" y="14"/>
                    <a:pt x="3236" y="14"/>
                  </a:cubicBezTo>
                  <a:lnTo>
                    <a:pt x="3565" y="14"/>
                  </a:lnTo>
                  <a:cubicBezTo>
                    <a:pt x="3715" y="14"/>
                    <a:pt x="3858" y="76"/>
                    <a:pt x="3960" y="174"/>
                  </a:cubicBezTo>
                  <a:cubicBezTo>
                    <a:pt x="3955" y="169"/>
                    <a:pt x="3951" y="164"/>
                    <a:pt x="3946" y="160"/>
                  </a:cubicBezTo>
                  <a:cubicBezTo>
                    <a:pt x="3844" y="62"/>
                    <a:pt x="3703" y="0"/>
                    <a:pt x="3551" y="0"/>
                  </a:cubicBezTo>
                  <a:close/>
                  <a:moveTo>
                    <a:pt x="75" y="8103"/>
                  </a:moveTo>
                  <a:lnTo>
                    <a:pt x="75" y="8103"/>
                  </a:lnTo>
                  <a:cubicBezTo>
                    <a:pt x="77" y="8106"/>
                    <a:pt x="80" y="8108"/>
                    <a:pt x="82" y="8111"/>
                  </a:cubicBezTo>
                  <a:lnTo>
                    <a:pt x="82" y="8111"/>
                  </a:lnTo>
                  <a:cubicBezTo>
                    <a:pt x="80" y="8108"/>
                    <a:pt x="77" y="8105"/>
                    <a:pt x="75" y="8103"/>
                  </a:cubicBezTo>
                  <a:close/>
                  <a:moveTo>
                    <a:pt x="82" y="8111"/>
                  </a:moveTo>
                  <a:cubicBezTo>
                    <a:pt x="83" y="8112"/>
                    <a:pt x="84" y="8113"/>
                    <a:pt x="85" y="8114"/>
                  </a:cubicBezTo>
                  <a:cubicBezTo>
                    <a:pt x="84" y="8113"/>
                    <a:pt x="83" y="8112"/>
                    <a:pt x="82" y="8111"/>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7"/>
            <p:cNvSpPr/>
            <p:nvPr/>
          </p:nvSpPr>
          <p:spPr>
            <a:xfrm>
              <a:off x="5411183" y="890156"/>
              <a:ext cx="1425715" cy="2917212"/>
            </a:xfrm>
            <a:custGeom>
              <a:avLst/>
              <a:gdLst/>
              <a:ahLst/>
              <a:cxnLst/>
              <a:rect l="l" t="t" r="r" b="b"/>
              <a:pathLst>
                <a:path w="3965" h="8113" extrusionOk="0">
                  <a:moveTo>
                    <a:pt x="3227" y="0"/>
                  </a:moveTo>
                  <a:cubicBezTo>
                    <a:pt x="3143" y="0"/>
                    <a:pt x="3063" y="17"/>
                    <a:pt x="2993" y="53"/>
                  </a:cubicBezTo>
                  <a:cubicBezTo>
                    <a:pt x="2841" y="119"/>
                    <a:pt x="2721" y="253"/>
                    <a:pt x="2677" y="421"/>
                  </a:cubicBezTo>
                  <a:lnTo>
                    <a:pt x="2588" y="754"/>
                  </a:lnTo>
                  <a:lnTo>
                    <a:pt x="2291" y="1904"/>
                  </a:lnTo>
                  <a:lnTo>
                    <a:pt x="2100" y="2627"/>
                  </a:lnTo>
                  <a:lnTo>
                    <a:pt x="1940" y="3235"/>
                  </a:lnTo>
                  <a:lnTo>
                    <a:pt x="1750" y="3958"/>
                  </a:lnTo>
                  <a:lnTo>
                    <a:pt x="924" y="7101"/>
                  </a:lnTo>
                  <a:lnTo>
                    <a:pt x="271" y="7101"/>
                  </a:lnTo>
                  <a:cubicBezTo>
                    <a:pt x="213" y="7101"/>
                    <a:pt x="156" y="7123"/>
                    <a:pt x="111" y="7154"/>
                  </a:cubicBezTo>
                  <a:cubicBezTo>
                    <a:pt x="45" y="7203"/>
                    <a:pt x="5" y="7283"/>
                    <a:pt x="5" y="7371"/>
                  </a:cubicBezTo>
                  <a:lnTo>
                    <a:pt x="0" y="7492"/>
                  </a:lnTo>
                  <a:lnTo>
                    <a:pt x="0" y="7918"/>
                  </a:lnTo>
                  <a:cubicBezTo>
                    <a:pt x="0" y="7936"/>
                    <a:pt x="5" y="7953"/>
                    <a:pt x="10" y="7967"/>
                  </a:cubicBezTo>
                  <a:cubicBezTo>
                    <a:pt x="19" y="8020"/>
                    <a:pt x="41" y="8064"/>
                    <a:pt x="76" y="8100"/>
                  </a:cubicBezTo>
                  <a:cubicBezTo>
                    <a:pt x="80" y="8104"/>
                    <a:pt x="85" y="8109"/>
                    <a:pt x="90" y="8113"/>
                  </a:cubicBezTo>
                  <a:cubicBezTo>
                    <a:pt x="54" y="8078"/>
                    <a:pt x="31" y="8033"/>
                    <a:pt x="19" y="7980"/>
                  </a:cubicBezTo>
                  <a:cubicBezTo>
                    <a:pt x="19" y="7963"/>
                    <a:pt x="14" y="7944"/>
                    <a:pt x="14" y="7926"/>
                  </a:cubicBezTo>
                  <a:lnTo>
                    <a:pt x="14" y="7505"/>
                  </a:lnTo>
                  <a:lnTo>
                    <a:pt x="14" y="7385"/>
                  </a:lnTo>
                  <a:cubicBezTo>
                    <a:pt x="14" y="7297"/>
                    <a:pt x="58" y="7217"/>
                    <a:pt x="125" y="7168"/>
                  </a:cubicBezTo>
                  <a:cubicBezTo>
                    <a:pt x="170" y="7137"/>
                    <a:pt x="227" y="7115"/>
                    <a:pt x="285" y="7115"/>
                  </a:cubicBezTo>
                  <a:lnTo>
                    <a:pt x="937" y="7115"/>
                  </a:lnTo>
                  <a:lnTo>
                    <a:pt x="1762" y="3972"/>
                  </a:lnTo>
                  <a:lnTo>
                    <a:pt x="1954" y="3249"/>
                  </a:lnTo>
                  <a:lnTo>
                    <a:pt x="2114" y="2637"/>
                  </a:lnTo>
                  <a:lnTo>
                    <a:pt x="2300" y="1912"/>
                  </a:lnTo>
                  <a:lnTo>
                    <a:pt x="2602" y="767"/>
                  </a:lnTo>
                  <a:lnTo>
                    <a:pt x="2690" y="435"/>
                  </a:lnTo>
                  <a:cubicBezTo>
                    <a:pt x="2735" y="266"/>
                    <a:pt x="2854" y="133"/>
                    <a:pt x="3005" y="62"/>
                  </a:cubicBezTo>
                  <a:cubicBezTo>
                    <a:pt x="3077" y="31"/>
                    <a:pt x="3157" y="13"/>
                    <a:pt x="3241" y="13"/>
                  </a:cubicBezTo>
                  <a:lnTo>
                    <a:pt x="3569" y="13"/>
                  </a:lnTo>
                  <a:cubicBezTo>
                    <a:pt x="3720" y="13"/>
                    <a:pt x="3862" y="75"/>
                    <a:pt x="3964" y="173"/>
                  </a:cubicBezTo>
                  <a:cubicBezTo>
                    <a:pt x="3960" y="168"/>
                    <a:pt x="3956" y="164"/>
                    <a:pt x="3951" y="160"/>
                  </a:cubicBezTo>
                  <a:cubicBezTo>
                    <a:pt x="3849" y="62"/>
                    <a:pt x="3706" y="0"/>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7"/>
            <p:cNvSpPr/>
            <p:nvPr/>
          </p:nvSpPr>
          <p:spPr>
            <a:xfrm>
              <a:off x="5416217" y="894471"/>
              <a:ext cx="1425355" cy="2917931"/>
            </a:xfrm>
            <a:custGeom>
              <a:avLst/>
              <a:gdLst/>
              <a:ahLst/>
              <a:cxnLst/>
              <a:rect l="l" t="t" r="r" b="b"/>
              <a:pathLst>
                <a:path w="3964" h="8115" extrusionOk="0">
                  <a:moveTo>
                    <a:pt x="3227" y="1"/>
                  </a:moveTo>
                  <a:cubicBezTo>
                    <a:pt x="3143" y="1"/>
                    <a:pt x="3063" y="19"/>
                    <a:pt x="2991" y="50"/>
                  </a:cubicBezTo>
                  <a:cubicBezTo>
                    <a:pt x="2840" y="121"/>
                    <a:pt x="2721" y="254"/>
                    <a:pt x="2676" y="423"/>
                  </a:cubicBezTo>
                  <a:lnTo>
                    <a:pt x="2588" y="755"/>
                  </a:lnTo>
                  <a:lnTo>
                    <a:pt x="2286" y="1900"/>
                  </a:lnTo>
                  <a:lnTo>
                    <a:pt x="2100" y="2625"/>
                  </a:lnTo>
                  <a:lnTo>
                    <a:pt x="1940" y="3237"/>
                  </a:lnTo>
                  <a:lnTo>
                    <a:pt x="1748" y="3960"/>
                  </a:lnTo>
                  <a:lnTo>
                    <a:pt x="923" y="7103"/>
                  </a:lnTo>
                  <a:lnTo>
                    <a:pt x="271" y="7103"/>
                  </a:lnTo>
                  <a:cubicBezTo>
                    <a:pt x="213" y="7103"/>
                    <a:pt x="156" y="7125"/>
                    <a:pt x="111" y="7156"/>
                  </a:cubicBezTo>
                  <a:cubicBezTo>
                    <a:pt x="44" y="7205"/>
                    <a:pt x="0" y="7285"/>
                    <a:pt x="0" y="7373"/>
                  </a:cubicBezTo>
                  <a:lnTo>
                    <a:pt x="0" y="7493"/>
                  </a:lnTo>
                  <a:lnTo>
                    <a:pt x="0" y="7914"/>
                  </a:lnTo>
                  <a:cubicBezTo>
                    <a:pt x="0" y="7932"/>
                    <a:pt x="5" y="7951"/>
                    <a:pt x="5" y="7968"/>
                  </a:cubicBezTo>
                  <a:cubicBezTo>
                    <a:pt x="17" y="8021"/>
                    <a:pt x="40" y="8066"/>
                    <a:pt x="76" y="8101"/>
                  </a:cubicBezTo>
                  <a:cubicBezTo>
                    <a:pt x="77" y="8101"/>
                    <a:pt x="77" y="8102"/>
                    <a:pt x="78" y="8103"/>
                  </a:cubicBezTo>
                  <a:lnTo>
                    <a:pt x="78" y="8103"/>
                  </a:lnTo>
                  <a:cubicBezTo>
                    <a:pt x="48" y="8068"/>
                    <a:pt x="26" y="8025"/>
                    <a:pt x="17" y="7981"/>
                  </a:cubicBezTo>
                  <a:cubicBezTo>
                    <a:pt x="17" y="7963"/>
                    <a:pt x="13" y="7945"/>
                    <a:pt x="13" y="7928"/>
                  </a:cubicBezTo>
                  <a:lnTo>
                    <a:pt x="13" y="7502"/>
                  </a:lnTo>
                  <a:lnTo>
                    <a:pt x="13" y="7382"/>
                  </a:lnTo>
                  <a:cubicBezTo>
                    <a:pt x="13" y="7293"/>
                    <a:pt x="58" y="7218"/>
                    <a:pt x="124" y="7169"/>
                  </a:cubicBezTo>
                  <a:cubicBezTo>
                    <a:pt x="169" y="7134"/>
                    <a:pt x="226" y="7115"/>
                    <a:pt x="284" y="7115"/>
                  </a:cubicBezTo>
                  <a:lnTo>
                    <a:pt x="688" y="7115"/>
                  </a:lnTo>
                  <a:lnTo>
                    <a:pt x="937" y="7111"/>
                  </a:lnTo>
                  <a:lnTo>
                    <a:pt x="1762" y="3973"/>
                  </a:lnTo>
                  <a:lnTo>
                    <a:pt x="1953" y="3246"/>
                  </a:lnTo>
                  <a:lnTo>
                    <a:pt x="2113" y="2637"/>
                  </a:lnTo>
                  <a:lnTo>
                    <a:pt x="2299" y="1914"/>
                  </a:lnTo>
                  <a:lnTo>
                    <a:pt x="2600" y="769"/>
                  </a:lnTo>
                  <a:lnTo>
                    <a:pt x="2690" y="431"/>
                  </a:lnTo>
                  <a:cubicBezTo>
                    <a:pt x="2734" y="267"/>
                    <a:pt x="2854" y="134"/>
                    <a:pt x="3005" y="63"/>
                  </a:cubicBezTo>
                  <a:cubicBezTo>
                    <a:pt x="3076" y="32"/>
                    <a:pt x="3155" y="15"/>
                    <a:pt x="3240" y="15"/>
                  </a:cubicBezTo>
                  <a:lnTo>
                    <a:pt x="3569" y="15"/>
                  </a:lnTo>
                  <a:cubicBezTo>
                    <a:pt x="3719" y="15"/>
                    <a:pt x="3862" y="72"/>
                    <a:pt x="3964" y="175"/>
                  </a:cubicBezTo>
                  <a:cubicBezTo>
                    <a:pt x="3959" y="169"/>
                    <a:pt x="3954" y="165"/>
                    <a:pt x="3950" y="161"/>
                  </a:cubicBezTo>
                  <a:cubicBezTo>
                    <a:pt x="3848" y="63"/>
                    <a:pt x="3706" y="1"/>
                    <a:pt x="3555" y="1"/>
                  </a:cubicBezTo>
                  <a:close/>
                  <a:moveTo>
                    <a:pt x="78" y="8103"/>
                  </a:moveTo>
                  <a:lnTo>
                    <a:pt x="78" y="8103"/>
                  </a:lnTo>
                  <a:cubicBezTo>
                    <a:pt x="81" y="8106"/>
                    <a:pt x="83" y="8109"/>
                    <a:pt x="86" y="8112"/>
                  </a:cubicBezTo>
                  <a:lnTo>
                    <a:pt x="86" y="8112"/>
                  </a:lnTo>
                  <a:cubicBezTo>
                    <a:pt x="83" y="8109"/>
                    <a:pt x="81" y="8106"/>
                    <a:pt x="78" y="8103"/>
                  </a:cubicBezTo>
                  <a:close/>
                  <a:moveTo>
                    <a:pt x="86" y="8112"/>
                  </a:moveTo>
                  <a:cubicBezTo>
                    <a:pt x="87" y="8113"/>
                    <a:pt x="88" y="8114"/>
                    <a:pt x="89" y="8115"/>
                  </a:cubicBezTo>
                  <a:cubicBezTo>
                    <a:pt x="88" y="8114"/>
                    <a:pt x="87" y="8113"/>
                    <a:pt x="86" y="8112"/>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7"/>
            <p:cNvSpPr/>
            <p:nvPr/>
          </p:nvSpPr>
          <p:spPr>
            <a:xfrm>
              <a:off x="5420891" y="899505"/>
              <a:ext cx="1425355" cy="2917571"/>
            </a:xfrm>
            <a:custGeom>
              <a:avLst/>
              <a:gdLst/>
              <a:ahLst/>
              <a:cxnLst/>
              <a:rect l="l" t="t" r="r" b="b"/>
              <a:pathLst>
                <a:path w="3964" h="8114" extrusionOk="0">
                  <a:moveTo>
                    <a:pt x="3227" y="1"/>
                  </a:moveTo>
                  <a:cubicBezTo>
                    <a:pt x="3142" y="1"/>
                    <a:pt x="3063" y="18"/>
                    <a:pt x="2992" y="49"/>
                  </a:cubicBezTo>
                  <a:cubicBezTo>
                    <a:pt x="2841" y="120"/>
                    <a:pt x="2721" y="253"/>
                    <a:pt x="2677" y="417"/>
                  </a:cubicBezTo>
                  <a:lnTo>
                    <a:pt x="2587" y="755"/>
                  </a:lnTo>
                  <a:lnTo>
                    <a:pt x="2286" y="1900"/>
                  </a:lnTo>
                  <a:lnTo>
                    <a:pt x="2100" y="2623"/>
                  </a:lnTo>
                  <a:lnTo>
                    <a:pt x="1940" y="3232"/>
                  </a:lnTo>
                  <a:lnTo>
                    <a:pt x="1749" y="3959"/>
                  </a:lnTo>
                  <a:lnTo>
                    <a:pt x="924" y="7097"/>
                  </a:lnTo>
                  <a:lnTo>
                    <a:pt x="675" y="7101"/>
                  </a:lnTo>
                  <a:lnTo>
                    <a:pt x="271" y="7101"/>
                  </a:lnTo>
                  <a:cubicBezTo>
                    <a:pt x="213" y="7101"/>
                    <a:pt x="156" y="7120"/>
                    <a:pt x="111" y="7155"/>
                  </a:cubicBezTo>
                  <a:cubicBezTo>
                    <a:pt x="45" y="7204"/>
                    <a:pt x="0" y="7279"/>
                    <a:pt x="0" y="7368"/>
                  </a:cubicBezTo>
                  <a:lnTo>
                    <a:pt x="0" y="7488"/>
                  </a:lnTo>
                  <a:lnTo>
                    <a:pt x="0" y="7914"/>
                  </a:lnTo>
                  <a:cubicBezTo>
                    <a:pt x="0" y="7931"/>
                    <a:pt x="4" y="7949"/>
                    <a:pt x="4" y="7967"/>
                  </a:cubicBezTo>
                  <a:cubicBezTo>
                    <a:pt x="13" y="8014"/>
                    <a:pt x="38" y="8060"/>
                    <a:pt x="71" y="8095"/>
                  </a:cubicBezTo>
                  <a:lnTo>
                    <a:pt x="71" y="8095"/>
                  </a:lnTo>
                  <a:cubicBezTo>
                    <a:pt x="46" y="8060"/>
                    <a:pt x="25" y="8022"/>
                    <a:pt x="18" y="7980"/>
                  </a:cubicBezTo>
                  <a:cubicBezTo>
                    <a:pt x="14" y="7963"/>
                    <a:pt x="14" y="7945"/>
                    <a:pt x="14" y="7927"/>
                  </a:cubicBezTo>
                  <a:lnTo>
                    <a:pt x="14" y="7501"/>
                  </a:lnTo>
                  <a:lnTo>
                    <a:pt x="14" y="7382"/>
                  </a:lnTo>
                  <a:cubicBezTo>
                    <a:pt x="14" y="7292"/>
                    <a:pt x="58" y="7218"/>
                    <a:pt x="125" y="7169"/>
                  </a:cubicBezTo>
                  <a:cubicBezTo>
                    <a:pt x="169" y="7132"/>
                    <a:pt x="227" y="7115"/>
                    <a:pt x="284" y="7115"/>
                  </a:cubicBezTo>
                  <a:lnTo>
                    <a:pt x="688" y="7115"/>
                  </a:lnTo>
                  <a:lnTo>
                    <a:pt x="936" y="7111"/>
                  </a:lnTo>
                  <a:lnTo>
                    <a:pt x="1762" y="3969"/>
                  </a:lnTo>
                  <a:lnTo>
                    <a:pt x="1948" y="3244"/>
                  </a:lnTo>
                  <a:lnTo>
                    <a:pt x="2108" y="2637"/>
                  </a:lnTo>
                  <a:lnTo>
                    <a:pt x="2300" y="1913"/>
                  </a:lnTo>
                  <a:lnTo>
                    <a:pt x="2601" y="763"/>
                  </a:lnTo>
                  <a:lnTo>
                    <a:pt x="2690" y="431"/>
                  </a:lnTo>
                  <a:cubicBezTo>
                    <a:pt x="2734" y="262"/>
                    <a:pt x="2854" y="129"/>
                    <a:pt x="3005" y="63"/>
                  </a:cubicBezTo>
                  <a:cubicBezTo>
                    <a:pt x="3076" y="32"/>
                    <a:pt x="3156" y="9"/>
                    <a:pt x="3240" y="9"/>
                  </a:cubicBezTo>
                  <a:lnTo>
                    <a:pt x="3369" y="9"/>
                  </a:lnTo>
                  <a:lnTo>
                    <a:pt x="3569" y="14"/>
                  </a:lnTo>
                  <a:cubicBezTo>
                    <a:pt x="3720" y="14"/>
                    <a:pt x="3857" y="71"/>
                    <a:pt x="3964" y="173"/>
                  </a:cubicBezTo>
                  <a:cubicBezTo>
                    <a:pt x="3959" y="169"/>
                    <a:pt x="3955" y="165"/>
                    <a:pt x="3951" y="161"/>
                  </a:cubicBezTo>
                  <a:cubicBezTo>
                    <a:pt x="3849" y="58"/>
                    <a:pt x="3706" y="1"/>
                    <a:pt x="3556" y="1"/>
                  </a:cubicBezTo>
                  <a:close/>
                  <a:moveTo>
                    <a:pt x="71" y="8095"/>
                  </a:moveTo>
                  <a:cubicBezTo>
                    <a:pt x="72" y="8098"/>
                    <a:pt x="74" y="8100"/>
                    <a:pt x="76" y="8103"/>
                  </a:cubicBezTo>
                  <a:lnTo>
                    <a:pt x="76" y="8103"/>
                  </a:lnTo>
                  <a:cubicBezTo>
                    <a:pt x="76" y="8102"/>
                    <a:pt x="76" y="8101"/>
                    <a:pt x="76" y="8101"/>
                  </a:cubicBezTo>
                  <a:cubicBezTo>
                    <a:pt x="74" y="8099"/>
                    <a:pt x="72" y="8097"/>
                    <a:pt x="71" y="8095"/>
                  </a:cubicBezTo>
                  <a:close/>
                  <a:moveTo>
                    <a:pt x="76" y="8103"/>
                  </a:moveTo>
                  <a:cubicBezTo>
                    <a:pt x="77" y="8106"/>
                    <a:pt x="81" y="8110"/>
                    <a:pt x="84" y="8113"/>
                  </a:cubicBezTo>
                  <a:cubicBezTo>
                    <a:pt x="81" y="8110"/>
                    <a:pt x="79" y="8106"/>
                    <a:pt x="76" y="8103"/>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7"/>
            <p:cNvSpPr/>
            <p:nvPr/>
          </p:nvSpPr>
          <p:spPr>
            <a:xfrm>
              <a:off x="5425566" y="902741"/>
              <a:ext cx="1423917" cy="2917571"/>
            </a:xfrm>
            <a:custGeom>
              <a:avLst/>
              <a:gdLst/>
              <a:ahLst/>
              <a:cxnLst/>
              <a:rect l="l" t="t" r="r" b="b"/>
              <a:pathLst>
                <a:path w="3960" h="8114" extrusionOk="0">
                  <a:moveTo>
                    <a:pt x="3227" y="0"/>
                  </a:moveTo>
                  <a:cubicBezTo>
                    <a:pt x="3143" y="0"/>
                    <a:pt x="3063" y="23"/>
                    <a:pt x="2992" y="54"/>
                  </a:cubicBezTo>
                  <a:cubicBezTo>
                    <a:pt x="2841" y="120"/>
                    <a:pt x="2721" y="253"/>
                    <a:pt x="2677" y="422"/>
                  </a:cubicBezTo>
                  <a:lnTo>
                    <a:pt x="2588" y="754"/>
                  </a:lnTo>
                  <a:lnTo>
                    <a:pt x="2287" y="1904"/>
                  </a:lnTo>
                  <a:lnTo>
                    <a:pt x="2095" y="2628"/>
                  </a:lnTo>
                  <a:lnTo>
                    <a:pt x="1935" y="3235"/>
                  </a:lnTo>
                  <a:lnTo>
                    <a:pt x="1749" y="3960"/>
                  </a:lnTo>
                  <a:lnTo>
                    <a:pt x="923" y="7102"/>
                  </a:lnTo>
                  <a:lnTo>
                    <a:pt x="675" y="7106"/>
                  </a:lnTo>
                  <a:lnTo>
                    <a:pt x="271" y="7106"/>
                  </a:lnTo>
                  <a:cubicBezTo>
                    <a:pt x="214" y="7106"/>
                    <a:pt x="156" y="7123"/>
                    <a:pt x="112" y="7160"/>
                  </a:cubicBezTo>
                  <a:cubicBezTo>
                    <a:pt x="45" y="7209"/>
                    <a:pt x="1" y="7283"/>
                    <a:pt x="1" y="7373"/>
                  </a:cubicBezTo>
                  <a:lnTo>
                    <a:pt x="1" y="7492"/>
                  </a:lnTo>
                  <a:lnTo>
                    <a:pt x="1" y="7918"/>
                  </a:lnTo>
                  <a:cubicBezTo>
                    <a:pt x="1" y="7936"/>
                    <a:pt x="1" y="7954"/>
                    <a:pt x="5" y="7971"/>
                  </a:cubicBezTo>
                  <a:cubicBezTo>
                    <a:pt x="14" y="8020"/>
                    <a:pt x="40" y="8065"/>
                    <a:pt x="71" y="8104"/>
                  </a:cubicBezTo>
                  <a:cubicBezTo>
                    <a:pt x="77" y="8109"/>
                    <a:pt x="81" y="8114"/>
                    <a:pt x="85" y="8114"/>
                  </a:cubicBezTo>
                  <a:cubicBezTo>
                    <a:pt x="54" y="8078"/>
                    <a:pt x="28" y="8034"/>
                    <a:pt x="18" y="7985"/>
                  </a:cubicBezTo>
                  <a:cubicBezTo>
                    <a:pt x="14" y="7967"/>
                    <a:pt x="14" y="7949"/>
                    <a:pt x="14" y="7932"/>
                  </a:cubicBezTo>
                  <a:lnTo>
                    <a:pt x="14" y="7506"/>
                  </a:lnTo>
                  <a:lnTo>
                    <a:pt x="14" y="7385"/>
                  </a:lnTo>
                  <a:cubicBezTo>
                    <a:pt x="14" y="7297"/>
                    <a:pt x="58" y="7217"/>
                    <a:pt x="124" y="7168"/>
                  </a:cubicBezTo>
                  <a:cubicBezTo>
                    <a:pt x="169" y="7137"/>
                    <a:pt x="227" y="7119"/>
                    <a:pt x="284" y="7119"/>
                  </a:cubicBezTo>
                  <a:lnTo>
                    <a:pt x="684" y="7119"/>
                  </a:lnTo>
                  <a:lnTo>
                    <a:pt x="937" y="7115"/>
                  </a:lnTo>
                  <a:lnTo>
                    <a:pt x="1763" y="3972"/>
                  </a:lnTo>
                  <a:lnTo>
                    <a:pt x="1949" y="3249"/>
                  </a:lnTo>
                  <a:lnTo>
                    <a:pt x="2109" y="2637"/>
                  </a:lnTo>
                  <a:lnTo>
                    <a:pt x="2300" y="1913"/>
                  </a:lnTo>
                  <a:lnTo>
                    <a:pt x="2601" y="768"/>
                  </a:lnTo>
                  <a:lnTo>
                    <a:pt x="2691" y="435"/>
                  </a:lnTo>
                  <a:cubicBezTo>
                    <a:pt x="2734" y="267"/>
                    <a:pt x="2855" y="133"/>
                    <a:pt x="3006" y="66"/>
                  </a:cubicBezTo>
                  <a:cubicBezTo>
                    <a:pt x="3076" y="31"/>
                    <a:pt x="3156" y="13"/>
                    <a:pt x="3240" y="13"/>
                  </a:cubicBezTo>
                  <a:lnTo>
                    <a:pt x="3569" y="13"/>
                  </a:lnTo>
                  <a:cubicBezTo>
                    <a:pt x="3720" y="18"/>
                    <a:pt x="3858" y="76"/>
                    <a:pt x="3959" y="178"/>
                  </a:cubicBezTo>
                  <a:cubicBezTo>
                    <a:pt x="3955" y="173"/>
                    <a:pt x="3955" y="169"/>
                    <a:pt x="3951" y="164"/>
                  </a:cubicBezTo>
                  <a:cubicBezTo>
                    <a:pt x="3844" y="62"/>
                    <a:pt x="3707" y="5"/>
                    <a:pt x="3556" y="5"/>
                  </a:cubicBezTo>
                  <a:lnTo>
                    <a:pt x="3356" y="0"/>
                  </a:ln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7"/>
            <p:cNvSpPr/>
            <p:nvPr/>
          </p:nvSpPr>
          <p:spPr>
            <a:xfrm>
              <a:off x="5430240" y="907416"/>
              <a:ext cx="1424277" cy="2917571"/>
            </a:xfrm>
            <a:custGeom>
              <a:avLst/>
              <a:gdLst/>
              <a:ahLst/>
              <a:cxnLst/>
              <a:rect l="l" t="t" r="r" b="b"/>
              <a:pathLst>
                <a:path w="3961" h="8114" extrusionOk="0">
                  <a:moveTo>
                    <a:pt x="3896" y="120"/>
                  </a:moveTo>
                  <a:cubicBezTo>
                    <a:pt x="3913" y="134"/>
                    <a:pt x="3930" y="149"/>
                    <a:pt x="3946" y="165"/>
                  </a:cubicBezTo>
                  <a:cubicBezTo>
                    <a:pt x="3950" y="165"/>
                    <a:pt x="3953" y="167"/>
                    <a:pt x="3955" y="169"/>
                  </a:cubicBezTo>
                  <a:lnTo>
                    <a:pt x="3955" y="169"/>
                  </a:lnTo>
                  <a:cubicBezTo>
                    <a:pt x="3937" y="152"/>
                    <a:pt x="3917" y="135"/>
                    <a:pt x="3896" y="120"/>
                  </a:cubicBezTo>
                  <a:close/>
                  <a:moveTo>
                    <a:pt x="3955" y="169"/>
                  </a:moveTo>
                  <a:lnTo>
                    <a:pt x="3955" y="169"/>
                  </a:lnTo>
                  <a:cubicBezTo>
                    <a:pt x="3957" y="171"/>
                    <a:pt x="3959" y="172"/>
                    <a:pt x="3960" y="174"/>
                  </a:cubicBezTo>
                  <a:cubicBezTo>
                    <a:pt x="3959" y="172"/>
                    <a:pt x="3957" y="171"/>
                    <a:pt x="3955" y="169"/>
                  </a:cubicBezTo>
                  <a:close/>
                  <a:moveTo>
                    <a:pt x="3227" y="0"/>
                  </a:moveTo>
                  <a:cubicBezTo>
                    <a:pt x="3143" y="0"/>
                    <a:pt x="3063" y="18"/>
                    <a:pt x="2993" y="53"/>
                  </a:cubicBezTo>
                  <a:cubicBezTo>
                    <a:pt x="2842" y="120"/>
                    <a:pt x="2721" y="254"/>
                    <a:pt x="2678" y="422"/>
                  </a:cubicBezTo>
                  <a:lnTo>
                    <a:pt x="2588" y="755"/>
                  </a:lnTo>
                  <a:lnTo>
                    <a:pt x="2287" y="1900"/>
                  </a:lnTo>
                  <a:lnTo>
                    <a:pt x="2096" y="2624"/>
                  </a:lnTo>
                  <a:lnTo>
                    <a:pt x="1936" y="3236"/>
                  </a:lnTo>
                  <a:lnTo>
                    <a:pt x="1750" y="3959"/>
                  </a:lnTo>
                  <a:lnTo>
                    <a:pt x="924" y="7102"/>
                  </a:lnTo>
                  <a:lnTo>
                    <a:pt x="671" y="7106"/>
                  </a:lnTo>
                  <a:lnTo>
                    <a:pt x="271" y="7106"/>
                  </a:lnTo>
                  <a:cubicBezTo>
                    <a:pt x="214" y="7106"/>
                    <a:pt x="156" y="7124"/>
                    <a:pt x="111" y="7155"/>
                  </a:cubicBezTo>
                  <a:cubicBezTo>
                    <a:pt x="45" y="7204"/>
                    <a:pt x="1" y="7284"/>
                    <a:pt x="1" y="7372"/>
                  </a:cubicBezTo>
                  <a:lnTo>
                    <a:pt x="1" y="7493"/>
                  </a:lnTo>
                  <a:lnTo>
                    <a:pt x="1" y="7919"/>
                  </a:lnTo>
                  <a:cubicBezTo>
                    <a:pt x="1" y="7936"/>
                    <a:pt x="1" y="7954"/>
                    <a:pt x="5" y="7972"/>
                  </a:cubicBezTo>
                  <a:cubicBezTo>
                    <a:pt x="15" y="8021"/>
                    <a:pt x="41" y="8065"/>
                    <a:pt x="72" y="8101"/>
                  </a:cubicBezTo>
                  <a:cubicBezTo>
                    <a:pt x="76" y="8105"/>
                    <a:pt x="81" y="8110"/>
                    <a:pt x="85" y="8114"/>
                  </a:cubicBezTo>
                  <a:cubicBezTo>
                    <a:pt x="50" y="8079"/>
                    <a:pt x="27" y="8034"/>
                    <a:pt x="19" y="7981"/>
                  </a:cubicBezTo>
                  <a:cubicBezTo>
                    <a:pt x="15" y="7968"/>
                    <a:pt x="15" y="7950"/>
                    <a:pt x="15" y="7932"/>
                  </a:cubicBezTo>
                  <a:lnTo>
                    <a:pt x="15" y="7506"/>
                  </a:lnTo>
                  <a:lnTo>
                    <a:pt x="15" y="7386"/>
                  </a:lnTo>
                  <a:cubicBezTo>
                    <a:pt x="15" y="7297"/>
                    <a:pt x="58" y="7217"/>
                    <a:pt x="125" y="7169"/>
                  </a:cubicBezTo>
                  <a:cubicBezTo>
                    <a:pt x="170" y="7137"/>
                    <a:pt x="228" y="7116"/>
                    <a:pt x="285" y="7116"/>
                  </a:cubicBezTo>
                  <a:lnTo>
                    <a:pt x="685" y="7116"/>
                  </a:lnTo>
                  <a:lnTo>
                    <a:pt x="937" y="7110"/>
                  </a:lnTo>
                  <a:lnTo>
                    <a:pt x="1758" y="3968"/>
                  </a:lnTo>
                  <a:lnTo>
                    <a:pt x="1949" y="3245"/>
                  </a:lnTo>
                  <a:lnTo>
                    <a:pt x="2109" y="2636"/>
                  </a:lnTo>
                  <a:lnTo>
                    <a:pt x="2300" y="1913"/>
                  </a:lnTo>
                  <a:lnTo>
                    <a:pt x="2602" y="768"/>
                  </a:lnTo>
                  <a:cubicBezTo>
                    <a:pt x="2602" y="764"/>
                    <a:pt x="2686" y="436"/>
                    <a:pt x="2690" y="431"/>
                  </a:cubicBezTo>
                  <a:cubicBezTo>
                    <a:pt x="2735" y="266"/>
                    <a:pt x="2850" y="133"/>
                    <a:pt x="3001" y="67"/>
                  </a:cubicBezTo>
                  <a:cubicBezTo>
                    <a:pt x="3077" y="32"/>
                    <a:pt x="3157" y="14"/>
                    <a:pt x="3241" y="14"/>
                  </a:cubicBezTo>
                  <a:lnTo>
                    <a:pt x="3569" y="14"/>
                  </a:lnTo>
                  <a:cubicBezTo>
                    <a:pt x="3691" y="14"/>
                    <a:pt x="3803" y="54"/>
                    <a:pt x="3896" y="120"/>
                  </a:cubicBezTo>
                  <a:lnTo>
                    <a:pt x="3896" y="120"/>
                  </a:lnTo>
                  <a:cubicBezTo>
                    <a:pt x="3801" y="46"/>
                    <a:pt x="3683" y="5"/>
                    <a:pt x="3556" y="0"/>
                  </a:cubicBezTo>
                  <a:close/>
                </a:path>
              </a:pathLst>
            </a:custGeom>
            <a:solidFill>
              <a:srgbClr val="7E72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7"/>
            <p:cNvSpPr/>
            <p:nvPr/>
          </p:nvSpPr>
          <p:spPr>
            <a:xfrm>
              <a:off x="5716102" y="872537"/>
              <a:ext cx="1792481" cy="2591799"/>
            </a:xfrm>
            <a:custGeom>
              <a:avLst/>
              <a:gdLst/>
              <a:ahLst/>
              <a:cxnLst/>
              <a:rect l="l" t="t" r="r" b="b"/>
              <a:pathLst>
                <a:path w="4985" h="7208" extrusionOk="0">
                  <a:moveTo>
                    <a:pt x="2326" y="0"/>
                  </a:moveTo>
                  <a:cubicBezTo>
                    <a:pt x="2069" y="0"/>
                    <a:pt x="1842" y="173"/>
                    <a:pt x="1780" y="422"/>
                  </a:cubicBezTo>
                  <a:lnTo>
                    <a:pt x="0" y="7207"/>
                  </a:lnTo>
                  <a:lnTo>
                    <a:pt x="4984" y="7207"/>
                  </a:lnTo>
                  <a:lnTo>
                    <a:pt x="3204" y="422"/>
                  </a:lnTo>
                  <a:cubicBezTo>
                    <a:pt x="3143" y="173"/>
                    <a:pt x="2917"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7"/>
            <p:cNvSpPr/>
            <p:nvPr/>
          </p:nvSpPr>
          <p:spPr>
            <a:xfrm>
              <a:off x="5393564" y="3425510"/>
              <a:ext cx="2437559" cy="390136"/>
            </a:xfrm>
            <a:custGeom>
              <a:avLst/>
              <a:gdLst/>
              <a:ahLst/>
              <a:cxnLst/>
              <a:rect l="l" t="t" r="r" b="b"/>
              <a:pathLst>
                <a:path w="6779" h="1085" extrusionOk="0">
                  <a:moveTo>
                    <a:pt x="72" y="1"/>
                  </a:moveTo>
                  <a:cubicBezTo>
                    <a:pt x="32" y="1"/>
                    <a:pt x="0" y="33"/>
                    <a:pt x="0" y="72"/>
                  </a:cubicBezTo>
                  <a:lnTo>
                    <a:pt x="0" y="1013"/>
                  </a:lnTo>
                  <a:cubicBezTo>
                    <a:pt x="0" y="1053"/>
                    <a:pt x="32" y="1084"/>
                    <a:pt x="72" y="1084"/>
                  </a:cubicBezTo>
                  <a:lnTo>
                    <a:pt x="6707" y="1084"/>
                  </a:lnTo>
                  <a:cubicBezTo>
                    <a:pt x="6747" y="1084"/>
                    <a:pt x="6778" y="1053"/>
                    <a:pt x="6778" y="1013"/>
                  </a:cubicBezTo>
                  <a:lnTo>
                    <a:pt x="6778" y="72"/>
                  </a:lnTo>
                  <a:cubicBezTo>
                    <a:pt x="6778" y="33"/>
                    <a:pt x="6747" y="1"/>
                    <a:pt x="6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7"/>
            <p:cNvSpPr/>
            <p:nvPr/>
          </p:nvSpPr>
          <p:spPr>
            <a:xfrm>
              <a:off x="6146873" y="1556806"/>
              <a:ext cx="930940" cy="262488"/>
            </a:xfrm>
            <a:custGeom>
              <a:avLst/>
              <a:gdLst/>
              <a:ahLst/>
              <a:cxnLst/>
              <a:rect l="l" t="t" r="r" b="b"/>
              <a:pathLst>
                <a:path w="2589" h="730" extrusionOk="0">
                  <a:moveTo>
                    <a:pt x="191" y="1"/>
                  </a:moveTo>
                  <a:lnTo>
                    <a:pt x="1" y="729"/>
                  </a:lnTo>
                  <a:lnTo>
                    <a:pt x="2588" y="729"/>
                  </a:lnTo>
                  <a:lnTo>
                    <a:pt x="2397"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7"/>
            <p:cNvSpPr/>
            <p:nvPr/>
          </p:nvSpPr>
          <p:spPr>
            <a:xfrm>
              <a:off x="6021022" y="2037196"/>
              <a:ext cx="1182642" cy="260690"/>
            </a:xfrm>
            <a:custGeom>
              <a:avLst/>
              <a:gdLst/>
              <a:ahLst/>
              <a:cxnLst/>
              <a:rect l="l" t="t" r="r" b="b"/>
              <a:pathLst>
                <a:path w="3289" h="725" extrusionOk="0">
                  <a:moveTo>
                    <a:pt x="191" y="0"/>
                  </a:moveTo>
                  <a:lnTo>
                    <a:pt x="0" y="725"/>
                  </a:lnTo>
                  <a:lnTo>
                    <a:pt x="3289" y="725"/>
                  </a:lnTo>
                  <a:lnTo>
                    <a:pt x="3098"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7"/>
            <p:cNvSpPr/>
            <p:nvPr/>
          </p:nvSpPr>
          <p:spPr>
            <a:xfrm>
              <a:off x="6611443" y="2193970"/>
              <a:ext cx="887431" cy="1231895"/>
            </a:xfrm>
            <a:custGeom>
              <a:avLst/>
              <a:gdLst/>
              <a:ahLst/>
              <a:cxnLst/>
              <a:rect l="l" t="t" r="r" b="b"/>
              <a:pathLst>
                <a:path w="2468" h="3426" extrusionOk="0">
                  <a:moveTo>
                    <a:pt x="1572" y="0"/>
                  </a:moveTo>
                  <a:lnTo>
                    <a:pt x="1647" y="289"/>
                  </a:lnTo>
                  <a:lnTo>
                    <a:pt x="1" y="289"/>
                  </a:lnTo>
                  <a:lnTo>
                    <a:pt x="1" y="3426"/>
                  </a:lnTo>
                  <a:lnTo>
                    <a:pt x="2468" y="3426"/>
                  </a:lnTo>
                  <a:lnTo>
                    <a:pt x="15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7"/>
            <p:cNvSpPr/>
            <p:nvPr/>
          </p:nvSpPr>
          <p:spPr>
            <a:xfrm>
              <a:off x="6611443" y="1818935"/>
              <a:ext cx="523541" cy="218620"/>
            </a:xfrm>
            <a:custGeom>
              <a:avLst/>
              <a:gdLst/>
              <a:ahLst/>
              <a:cxnLst/>
              <a:rect l="l" t="t" r="r" b="b"/>
              <a:pathLst>
                <a:path w="1456" h="608" extrusionOk="0">
                  <a:moveTo>
                    <a:pt x="1" y="0"/>
                  </a:moveTo>
                  <a:lnTo>
                    <a:pt x="1" y="607"/>
                  </a:lnTo>
                  <a:lnTo>
                    <a:pt x="1456" y="607"/>
                  </a:lnTo>
                  <a:lnTo>
                    <a:pt x="12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7"/>
            <p:cNvSpPr/>
            <p:nvPr/>
          </p:nvSpPr>
          <p:spPr>
            <a:xfrm>
              <a:off x="6611443" y="872537"/>
              <a:ext cx="426456" cy="791419"/>
            </a:xfrm>
            <a:custGeom>
              <a:avLst/>
              <a:gdLst/>
              <a:ahLst/>
              <a:cxnLst/>
              <a:rect l="l" t="t" r="r" b="b"/>
              <a:pathLst>
                <a:path w="1186" h="2201" extrusionOk="0">
                  <a:moveTo>
                    <a:pt x="1" y="0"/>
                  </a:moveTo>
                  <a:lnTo>
                    <a:pt x="1" y="1904"/>
                  </a:lnTo>
                  <a:lnTo>
                    <a:pt x="1105" y="1904"/>
                  </a:lnTo>
                  <a:lnTo>
                    <a:pt x="1185" y="2201"/>
                  </a:lnTo>
                  <a:lnTo>
                    <a:pt x="714" y="422"/>
                  </a:lnTo>
                  <a:cubicBezTo>
                    <a:pt x="653" y="173"/>
                    <a:pt x="42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7"/>
            <p:cNvSpPr/>
            <p:nvPr/>
          </p:nvSpPr>
          <p:spPr>
            <a:xfrm>
              <a:off x="6611443" y="3425510"/>
              <a:ext cx="1219678" cy="390136"/>
            </a:xfrm>
            <a:custGeom>
              <a:avLst/>
              <a:gdLst/>
              <a:ahLst/>
              <a:cxnLst/>
              <a:rect l="l" t="t" r="r" b="b"/>
              <a:pathLst>
                <a:path w="3392" h="1085" extrusionOk="0">
                  <a:moveTo>
                    <a:pt x="1" y="1"/>
                  </a:moveTo>
                  <a:lnTo>
                    <a:pt x="1" y="1084"/>
                  </a:lnTo>
                  <a:lnTo>
                    <a:pt x="3121" y="1084"/>
                  </a:lnTo>
                  <a:cubicBezTo>
                    <a:pt x="3271" y="1084"/>
                    <a:pt x="3391" y="965"/>
                    <a:pt x="3391" y="814"/>
                  </a:cubicBezTo>
                  <a:lnTo>
                    <a:pt x="3391" y="272"/>
                  </a:lnTo>
                  <a:cubicBezTo>
                    <a:pt x="3391" y="121"/>
                    <a:pt x="3271" y="1"/>
                    <a:pt x="31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7"/>
            <p:cNvSpPr/>
            <p:nvPr/>
          </p:nvSpPr>
          <p:spPr>
            <a:xfrm>
              <a:off x="6611443" y="1556806"/>
              <a:ext cx="466369" cy="262488"/>
            </a:xfrm>
            <a:custGeom>
              <a:avLst/>
              <a:gdLst/>
              <a:ahLst/>
              <a:cxnLst/>
              <a:rect l="l" t="t" r="r" b="b"/>
              <a:pathLst>
                <a:path w="1297" h="730" extrusionOk="0">
                  <a:moveTo>
                    <a:pt x="1" y="1"/>
                  </a:moveTo>
                  <a:lnTo>
                    <a:pt x="1" y="729"/>
                  </a:lnTo>
                  <a:lnTo>
                    <a:pt x="1296" y="729"/>
                  </a:lnTo>
                  <a:lnTo>
                    <a:pt x="1185" y="298"/>
                  </a:lnTo>
                  <a:lnTo>
                    <a:pt x="1105" y="1"/>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7"/>
            <p:cNvSpPr/>
            <p:nvPr/>
          </p:nvSpPr>
          <p:spPr>
            <a:xfrm>
              <a:off x="6611443" y="2037196"/>
              <a:ext cx="592220" cy="260690"/>
            </a:xfrm>
            <a:custGeom>
              <a:avLst/>
              <a:gdLst/>
              <a:ahLst/>
              <a:cxnLst/>
              <a:rect l="l" t="t" r="r" b="b"/>
              <a:pathLst>
                <a:path w="1647" h="725" extrusionOk="0">
                  <a:moveTo>
                    <a:pt x="1" y="0"/>
                  </a:moveTo>
                  <a:lnTo>
                    <a:pt x="1" y="725"/>
                  </a:lnTo>
                  <a:lnTo>
                    <a:pt x="1647" y="725"/>
                  </a:lnTo>
                  <a:lnTo>
                    <a:pt x="1572" y="436"/>
                  </a:lnTo>
                  <a:lnTo>
                    <a:pt x="1456" y="0"/>
                  </a:lnTo>
                  <a:close/>
                </a:path>
              </a:pathLst>
            </a:custGeom>
            <a:solidFill>
              <a:srgbClr val="E6E6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12;p36">
            <a:extLst>
              <a:ext uri="{FF2B5EF4-FFF2-40B4-BE49-F238E27FC236}">
                <a16:creationId xmlns:a16="http://schemas.microsoft.com/office/drawing/2014/main" id="{AA7B01C8-FFF3-4E34-8AAA-BD35A4203374}"/>
              </a:ext>
            </a:extLst>
          </p:cNvPr>
          <p:cNvSpPr txBox="1">
            <a:spLocks/>
          </p:cNvSpPr>
          <p:nvPr/>
        </p:nvSpPr>
        <p:spPr>
          <a:xfrm>
            <a:off x="531561" y="349667"/>
            <a:ext cx="3858900" cy="576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1pPr>
            <a:lvl2pPr marR="0" lvl="1"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2pPr>
            <a:lvl3pPr marR="0" lvl="2"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3pPr>
            <a:lvl4pPr marR="0" lvl="3"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4pPr>
            <a:lvl5pPr marR="0" lvl="4"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5pPr>
            <a:lvl6pPr marR="0" lvl="5"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6pPr>
            <a:lvl7pPr marR="0" lvl="6"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7pPr>
            <a:lvl8pPr marR="0" lvl="7"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8pPr>
            <a:lvl9pPr marR="0" lvl="8"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9pPr>
          </a:lstStyle>
          <a:p>
            <a:r>
              <a:rPr lang="es-MX" b="1">
                <a:solidFill>
                  <a:schemeClr val="tx1">
                    <a:lumMod val="75000"/>
                  </a:schemeClr>
                </a:solidFill>
              </a:rPr>
              <a:t>Siniestros</a:t>
            </a:r>
          </a:p>
        </p:txBody>
      </p:sp>
      <p:sp>
        <p:nvSpPr>
          <p:cNvPr id="71" name="Google Shape;926;p36">
            <a:extLst>
              <a:ext uri="{FF2B5EF4-FFF2-40B4-BE49-F238E27FC236}">
                <a16:creationId xmlns:a16="http://schemas.microsoft.com/office/drawing/2014/main" id="{0C1ECBC2-0936-4BAB-8ACA-C196AE06AAA1}"/>
              </a:ext>
            </a:extLst>
          </p:cNvPr>
          <p:cNvSpPr txBox="1">
            <a:spLocks/>
          </p:cNvSpPr>
          <p:nvPr/>
        </p:nvSpPr>
        <p:spPr>
          <a:xfrm>
            <a:off x="524278" y="835017"/>
            <a:ext cx="8182993" cy="625293"/>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s-MX">
                <a:solidFill>
                  <a:schemeClr val="tx1">
                    <a:lumMod val="75000"/>
                  </a:schemeClr>
                </a:solidFill>
              </a:rPr>
              <a:t>Los montos recuperados de reaseguro, monto de recuperaciones de terceros y monto de salvamento deberán guardar consistencia con el sistema RR7 al cierre del ejercicio que se reporta.</a:t>
            </a:r>
          </a:p>
        </p:txBody>
      </p:sp>
      <p:graphicFrame>
        <p:nvGraphicFramePr>
          <p:cNvPr id="2" name="Tabla 1">
            <a:extLst>
              <a:ext uri="{FF2B5EF4-FFF2-40B4-BE49-F238E27FC236}">
                <a16:creationId xmlns:a16="http://schemas.microsoft.com/office/drawing/2014/main" id="{E3DEAA66-2DF2-4E16-AF63-0B7F455B740F}"/>
              </a:ext>
            </a:extLst>
          </p:cNvPr>
          <p:cNvGraphicFramePr>
            <a:graphicFrameLocks noGrp="1"/>
          </p:cNvGraphicFramePr>
          <p:nvPr>
            <p:extLst>
              <p:ext uri="{D42A27DB-BD31-4B8C-83A1-F6EECF244321}">
                <p14:modId xmlns:p14="http://schemas.microsoft.com/office/powerpoint/2010/main" val="524346333"/>
              </p:ext>
            </p:extLst>
          </p:nvPr>
        </p:nvGraphicFramePr>
        <p:xfrm>
          <a:off x="1078172" y="1499878"/>
          <a:ext cx="7001304" cy="697412"/>
        </p:xfrm>
        <a:graphic>
          <a:graphicData uri="http://schemas.openxmlformats.org/drawingml/2006/table">
            <a:tbl>
              <a:tblPr firstRow="1" firstCol="1" bandRow="1">
                <a:tableStyleId>{D83416F8-5DFA-49BE-BF0E-69B13D439C13}</a:tableStyleId>
              </a:tblPr>
              <a:tblGrid>
                <a:gridCol w="1750869">
                  <a:extLst>
                    <a:ext uri="{9D8B030D-6E8A-4147-A177-3AD203B41FA5}">
                      <a16:colId xmlns:a16="http://schemas.microsoft.com/office/drawing/2014/main" val="1279827750"/>
                    </a:ext>
                  </a:extLst>
                </a:gridCol>
                <a:gridCol w="1749783">
                  <a:extLst>
                    <a:ext uri="{9D8B030D-6E8A-4147-A177-3AD203B41FA5}">
                      <a16:colId xmlns:a16="http://schemas.microsoft.com/office/drawing/2014/main" val="3961288013"/>
                    </a:ext>
                  </a:extLst>
                </a:gridCol>
                <a:gridCol w="1764962">
                  <a:extLst>
                    <a:ext uri="{9D8B030D-6E8A-4147-A177-3AD203B41FA5}">
                      <a16:colId xmlns:a16="http://schemas.microsoft.com/office/drawing/2014/main" val="1752862808"/>
                    </a:ext>
                  </a:extLst>
                </a:gridCol>
                <a:gridCol w="1735690">
                  <a:extLst>
                    <a:ext uri="{9D8B030D-6E8A-4147-A177-3AD203B41FA5}">
                      <a16:colId xmlns:a16="http://schemas.microsoft.com/office/drawing/2014/main" val="3137042133"/>
                    </a:ext>
                  </a:extLst>
                </a:gridCol>
              </a:tblGrid>
              <a:tr h="348706">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Ramo</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Tabla del RR7</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pPr>
                      <a:r>
                        <a:rPr lang="es-ES" sz="1100" b="0" i="0" u="none" strike="noStrike" cap="none">
                          <a:solidFill>
                            <a:srgbClr val="000000"/>
                          </a:solidFill>
                          <a:effectLst/>
                          <a:latin typeface="Arial"/>
                          <a:ea typeface="Times New Roman" panose="02020603050405020304" pitchFamily="18" charset="0"/>
                          <a:cs typeface="Arial"/>
                          <a:sym typeface="Arial"/>
                        </a:rPr>
                        <a:t>Clave </a:t>
                      </a:r>
                      <a:r>
                        <a:rPr lang="es-ES" sz="1100" b="0" i="0" u="none" strike="noStrike" cap="none">
                          <a:solidFill>
                            <a:srgbClr val="000000"/>
                          </a:solidFill>
                          <a:effectLst/>
                          <a:latin typeface="Arial"/>
                          <a:ea typeface="Times New Roman" panose="02020603050405020304" pitchFamily="18" charset="0"/>
                          <a:cs typeface="Arial"/>
                        </a:rPr>
                        <a:t>Costo Siniestralidad</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RR8</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extLst>
                  <a:ext uri="{0D108BD9-81ED-4DB2-BD59-A6C34878D82A}">
                    <a16:rowId xmlns:a16="http://schemas.microsoft.com/office/drawing/2014/main" val="1303472065"/>
                  </a:ext>
                </a:extLst>
              </a:tr>
              <a:tr h="348706">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90</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177800" marR="0" indent="6350" algn="ctr" rtl="0">
                        <a:lnSpc>
                          <a:spcPts val="1080"/>
                        </a:lnSpc>
                        <a:spcBef>
                          <a:spcPts val="0"/>
                        </a:spcBef>
                        <a:spcAft>
                          <a:spcPts val="600"/>
                        </a:spcAft>
                        <a:buClr>
                          <a:srgbClr val="000000"/>
                        </a:buClr>
                        <a:buFont typeface="Arial"/>
                        <a:tabLst>
                          <a:tab pos="177800" algn="l"/>
                        </a:tabLst>
                      </a:pPr>
                      <a:r>
                        <a:rPr lang="es-ES" sz="1100" b="0" i="0" u="none" strike="noStrike" cap="none">
                          <a:solidFill>
                            <a:srgbClr val="000000"/>
                          </a:solidFill>
                          <a:effectLst/>
                          <a:latin typeface="Arial"/>
                          <a:ea typeface="Times New Roman" panose="02020603050405020304" pitchFamily="18" charset="0"/>
                          <a:cs typeface="Arial"/>
                          <a:sym typeface="Arial"/>
                        </a:rPr>
                        <a:t>Costo de la Siniestralidad</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130</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177800" marR="0" indent="6350" algn="ctr" rtl="0">
                        <a:lnSpc>
                          <a:spcPts val="1080"/>
                        </a:lnSpc>
                        <a:spcBef>
                          <a:spcPts val="0"/>
                        </a:spcBef>
                        <a:spcAft>
                          <a:spcPts val="600"/>
                        </a:spcAft>
                        <a:buClr>
                          <a:srgbClr val="000000"/>
                        </a:buClr>
                        <a:buFont typeface="Arial"/>
                        <a:tabLst>
                          <a:tab pos="177800" algn="l"/>
                        </a:tabLst>
                      </a:pPr>
                      <a:r>
                        <a:rPr lang="es-ES" sz="1100" b="0" i="0" u="none" strike="noStrike" cap="none">
                          <a:solidFill>
                            <a:srgbClr val="000000"/>
                          </a:solidFill>
                          <a:effectLst/>
                          <a:latin typeface="Arial"/>
                          <a:ea typeface="Times New Roman" panose="02020603050405020304" pitchFamily="18" charset="0"/>
                          <a:cs typeface="Arial"/>
                          <a:sym typeface="Arial"/>
                        </a:rPr>
                        <a:t>Monto recuperado del reaseguro</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extLst>
                  <a:ext uri="{0D108BD9-81ED-4DB2-BD59-A6C34878D82A}">
                    <a16:rowId xmlns:a16="http://schemas.microsoft.com/office/drawing/2014/main" val="1771478704"/>
                  </a:ext>
                </a:extLst>
              </a:tr>
            </a:tbl>
          </a:graphicData>
        </a:graphic>
      </p:graphicFrame>
      <p:graphicFrame>
        <p:nvGraphicFramePr>
          <p:cNvPr id="3" name="Tabla 2">
            <a:extLst>
              <a:ext uri="{FF2B5EF4-FFF2-40B4-BE49-F238E27FC236}">
                <a16:creationId xmlns:a16="http://schemas.microsoft.com/office/drawing/2014/main" id="{D396955F-9995-41C2-B042-D202BB8743CA}"/>
              </a:ext>
            </a:extLst>
          </p:cNvPr>
          <p:cNvGraphicFramePr>
            <a:graphicFrameLocks noGrp="1"/>
          </p:cNvGraphicFramePr>
          <p:nvPr>
            <p:extLst>
              <p:ext uri="{D42A27DB-BD31-4B8C-83A1-F6EECF244321}">
                <p14:modId xmlns:p14="http://schemas.microsoft.com/office/powerpoint/2010/main" val="2710184908"/>
              </p:ext>
            </p:extLst>
          </p:nvPr>
        </p:nvGraphicFramePr>
        <p:xfrm>
          <a:off x="1050879" y="2265766"/>
          <a:ext cx="7055892" cy="739704"/>
        </p:xfrm>
        <a:graphic>
          <a:graphicData uri="http://schemas.openxmlformats.org/drawingml/2006/table">
            <a:tbl>
              <a:tblPr firstRow="1" firstCol="1" bandRow="1">
                <a:tableStyleId>{D83416F8-5DFA-49BE-BF0E-69B13D439C13}</a:tableStyleId>
              </a:tblPr>
              <a:tblGrid>
                <a:gridCol w="1764520">
                  <a:extLst>
                    <a:ext uri="{9D8B030D-6E8A-4147-A177-3AD203B41FA5}">
                      <a16:colId xmlns:a16="http://schemas.microsoft.com/office/drawing/2014/main" val="2272667268"/>
                    </a:ext>
                  </a:extLst>
                </a:gridCol>
                <a:gridCol w="1763427">
                  <a:extLst>
                    <a:ext uri="{9D8B030D-6E8A-4147-A177-3AD203B41FA5}">
                      <a16:colId xmlns:a16="http://schemas.microsoft.com/office/drawing/2014/main" val="3142554555"/>
                    </a:ext>
                  </a:extLst>
                </a:gridCol>
                <a:gridCol w="1778723">
                  <a:extLst>
                    <a:ext uri="{9D8B030D-6E8A-4147-A177-3AD203B41FA5}">
                      <a16:colId xmlns:a16="http://schemas.microsoft.com/office/drawing/2014/main" val="155613331"/>
                    </a:ext>
                  </a:extLst>
                </a:gridCol>
                <a:gridCol w="1749222">
                  <a:extLst>
                    <a:ext uri="{9D8B030D-6E8A-4147-A177-3AD203B41FA5}">
                      <a16:colId xmlns:a16="http://schemas.microsoft.com/office/drawing/2014/main" val="3555371052"/>
                    </a:ext>
                  </a:extLst>
                </a:gridCol>
              </a:tblGrid>
              <a:tr h="320604">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Ramo</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Tabla del RR7</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pPr>
                      <a:r>
                        <a:rPr lang="es-ES" sz="1100" b="0" i="0" u="none" strike="noStrike" cap="none">
                          <a:solidFill>
                            <a:srgbClr val="000000"/>
                          </a:solidFill>
                          <a:effectLst/>
                          <a:latin typeface="Arial"/>
                          <a:ea typeface="Times New Roman" panose="02020603050405020304" pitchFamily="18" charset="0"/>
                          <a:cs typeface="Arial"/>
                          <a:sym typeface="Arial"/>
                        </a:rPr>
                        <a:t>Clave </a:t>
                      </a:r>
                      <a:r>
                        <a:rPr lang="es-ES" sz="1100" b="0" i="0" u="none" strike="noStrike" cap="none">
                          <a:solidFill>
                            <a:srgbClr val="000000"/>
                          </a:solidFill>
                          <a:effectLst/>
                          <a:latin typeface="Arial"/>
                          <a:ea typeface="Times New Roman" panose="02020603050405020304" pitchFamily="18" charset="0"/>
                          <a:cs typeface="Arial"/>
                        </a:rPr>
                        <a:t>Costo Siniestralidad</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RR8</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extLst>
                  <a:ext uri="{0D108BD9-81ED-4DB2-BD59-A6C34878D82A}">
                    <a16:rowId xmlns:a16="http://schemas.microsoft.com/office/drawing/2014/main" val="1416332032"/>
                  </a:ext>
                </a:extLst>
              </a:tr>
              <a:tr h="320604">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90</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177800" marR="0" indent="6350" algn="ctr" rtl="0">
                        <a:lnSpc>
                          <a:spcPts val="1080"/>
                        </a:lnSpc>
                        <a:spcBef>
                          <a:spcPts val="0"/>
                        </a:spcBef>
                        <a:spcAft>
                          <a:spcPts val="600"/>
                        </a:spcAft>
                        <a:buClr>
                          <a:srgbClr val="000000"/>
                        </a:buClr>
                        <a:buFont typeface="Arial"/>
                        <a:tabLst>
                          <a:tab pos="177800" algn="l"/>
                        </a:tabLst>
                      </a:pPr>
                      <a:r>
                        <a:rPr lang="es-ES" sz="1100" b="0" i="0" u="none" strike="noStrike" cap="none">
                          <a:solidFill>
                            <a:srgbClr val="000000"/>
                          </a:solidFill>
                          <a:effectLst/>
                          <a:latin typeface="Arial"/>
                          <a:ea typeface="Times New Roman" panose="02020603050405020304" pitchFamily="18" charset="0"/>
                          <a:cs typeface="Arial"/>
                          <a:sym typeface="Arial"/>
                        </a:rPr>
                        <a:t>Costo de la Siniestralidad</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200</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177800" marR="0" indent="-8255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Monto de recuperaciones de terceros</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extLst>
                  <a:ext uri="{0D108BD9-81ED-4DB2-BD59-A6C34878D82A}">
                    <a16:rowId xmlns:a16="http://schemas.microsoft.com/office/drawing/2014/main" val="2803380674"/>
                  </a:ext>
                </a:extLst>
              </a:tr>
            </a:tbl>
          </a:graphicData>
        </a:graphic>
      </p:graphicFrame>
      <p:graphicFrame>
        <p:nvGraphicFramePr>
          <p:cNvPr id="67" name="Tabla 66">
            <a:extLst>
              <a:ext uri="{FF2B5EF4-FFF2-40B4-BE49-F238E27FC236}">
                <a16:creationId xmlns:a16="http://schemas.microsoft.com/office/drawing/2014/main" id="{D6E581F7-DC59-493B-A86F-F9F7A70D7081}"/>
              </a:ext>
            </a:extLst>
          </p:cNvPr>
          <p:cNvGraphicFramePr>
            <a:graphicFrameLocks noGrp="1"/>
          </p:cNvGraphicFramePr>
          <p:nvPr>
            <p:extLst>
              <p:ext uri="{D42A27DB-BD31-4B8C-83A1-F6EECF244321}">
                <p14:modId xmlns:p14="http://schemas.microsoft.com/office/powerpoint/2010/main" val="883995209"/>
              </p:ext>
            </p:extLst>
          </p:nvPr>
        </p:nvGraphicFramePr>
        <p:xfrm>
          <a:off x="1078173" y="3073258"/>
          <a:ext cx="7028597" cy="641208"/>
        </p:xfrm>
        <a:graphic>
          <a:graphicData uri="http://schemas.openxmlformats.org/drawingml/2006/table">
            <a:tbl>
              <a:tblPr firstRow="1" firstCol="1" bandRow="1">
                <a:tableStyleId>{D83416F8-5DFA-49BE-BF0E-69B13D439C13}</a:tableStyleId>
              </a:tblPr>
              <a:tblGrid>
                <a:gridCol w="1757693">
                  <a:extLst>
                    <a:ext uri="{9D8B030D-6E8A-4147-A177-3AD203B41FA5}">
                      <a16:colId xmlns:a16="http://schemas.microsoft.com/office/drawing/2014/main" val="2272667268"/>
                    </a:ext>
                  </a:extLst>
                </a:gridCol>
                <a:gridCol w="1756606">
                  <a:extLst>
                    <a:ext uri="{9D8B030D-6E8A-4147-A177-3AD203B41FA5}">
                      <a16:colId xmlns:a16="http://schemas.microsoft.com/office/drawing/2014/main" val="3142554555"/>
                    </a:ext>
                  </a:extLst>
                </a:gridCol>
                <a:gridCol w="1771842">
                  <a:extLst>
                    <a:ext uri="{9D8B030D-6E8A-4147-A177-3AD203B41FA5}">
                      <a16:colId xmlns:a16="http://schemas.microsoft.com/office/drawing/2014/main" val="155613331"/>
                    </a:ext>
                  </a:extLst>
                </a:gridCol>
                <a:gridCol w="1742456">
                  <a:extLst>
                    <a:ext uri="{9D8B030D-6E8A-4147-A177-3AD203B41FA5}">
                      <a16:colId xmlns:a16="http://schemas.microsoft.com/office/drawing/2014/main" val="3555371052"/>
                    </a:ext>
                  </a:extLst>
                </a:gridCol>
              </a:tblGrid>
              <a:tr h="320604">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Ramo</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Tabla del RR7</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pPr>
                      <a:r>
                        <a:rPr lang="es-ES" sz="1100" b="0" i="0" u="none" strike="noStrike" cap="none">
                          <a:solidFill>
                            <a:srgbClr val="000000"/>
                          </a:solidFill>
                          <a:effectLst/>
                          <a:latin typeface="Arial"/>
                          <a:ea typeface="Times New Roman" panose="02020603050405020304" pitchFamily="18" charset="0"/>
                          <a:cs typeface="Arial"/>
                          <a:sym typeface="Arial"/>
                        </a:rPr>
                        <a:t>Clave </a:t>
                      </a:r>
                      <a:r>
                        <a:rPr lang="es-ES" sz="1100" b="0" i="0" u="none" strike="noStrike" cap="none">
                          <a:solidFill>
                            <a:srgbClr val="000000"/>
                          </a:solidFill>
                          <a:effectLst/>
                          <a:latin typeface="Arial"/>
                          <a:ea typeface="Times New Roman" panose="02020603050405020304" pitchFamily="18" charset="0"/>
                          <a:cs typeface="Arial"/>
                        </a:rPr>
                        <a:t>Costo Siniestralidad</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RR8</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extLst>
                  <a:ext uri="{0D108BD9-81ED-4DB2-BD59-A6C34878D82A}">
                    <a16:rowId xmlns:a16="http://schemas.microsoft.com/office/drawing/2014/main" val="1416332032"/>
                  </a:ext>
                </a:extLst>
              </a:tr>
              <a:tr h="320604">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90</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177800" marR="0" indent="6350" algn="ctr" rtl="0">
                        <a:lnSpc>
                          <a:spcPts val="1080"/>
                        </a:lnSpc>
                        <a:spcBef>
                          <a:spcPts val="0"/>
                        </a:spcBef>
                        <a:spcAft>
                          <a:spcPts val="600"/>
                        </a:spcAft>
                        <a:buClr>
                          <a:srgbClr val="000000"/>
                        </a:buClr>
                        <a:buFont typeface="Arial"/>
                        <a:tabLst>
                          <a:tab pos="177800" algn="l"/>
                        </a:tabLst>
                      </a:pPr>
                      <a:r>
                        <a:rPr lang="es-ES" sz="1100" b="0" i="0" u="none" strike="noStrike" cap="none">
                          <a:solidFill>
                            <a:srgbClr val="000000"/>
                          </a:solidFill>
                          <a:effectLst/>
                          <a:latin typeface="Arial"/>
                          <a:ea typeface="Times New Roman" panose="02020603050405020304" pitchFamily="18" charset="0"/>
                          <a:cs typeface="Arial"/>
                          <a:sym typeface="Arial"/>
                        </a:rPr>
                        <a:t>Costo de la Siniestralidad</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457200" marR="0" indent="-274320" algn="ctr" rtl="0">
                        <a:lnSpc>
                          <a:spcPts val="1080"/>
                        </a:lnSpc>
                        <a:spcBef>
                          <a:spcPts val="0"/>
                        </a:spcBef>
                        <a:spcAft>
                          <a:spcPts val="600"/>
                        </a:spcAft>
                        <a:buClr>
                          <a:srgbClr val="000000"/>
                        </a:buClr>
                        <a:buFont typeface="Arial"/>
                        <a:tabLst>
                          <a:tab pos="457200" algn="l"/>
                        </a:tabLst>
                      </a:pPr>
                      <a:r>
                        <a:rPr lang="es-ES" sz="1100" b="0" i="0" u="none" strike="noStrike" cap="none">
                          <a:solidFill>
                            <a:srgbClr val="000000"/>
                          </a:solidFill>
                          <a:effectLst/>
                          <a:latin typeface="Arial"/>
                          <a:ea typeface="Times New Roman" panose="02020603050405020304" pitchFamily="18" charset="0"/>
                          <a:cs typeface="Arial"/>
                          <a:sym typeface="Arial"/>
                        </a:rPr>
                        <a:t>190</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tc>
                  <a:txBody>
                    <a:bodyPr/>
                    <a:lstStyle/>
                    <a:p>
                      <a:pPr marL="177800" marR="0" indent="6350" algn="ctr" rtl="0">
                        <a:lnSpc>
                          <a:spcPts val="1080"/>
                        </a:lnSpc>
                        <a:spcBef>
                          <a:spcPts val="0"/>
                        </a:spcBef>
                        <a:spcAft>
                          <a:spcPts val="600"/>
                        </a:spcAft>
                        <a:buClr>
                          <a:srgbClr val="000000"/>
                        </a:buClr>
                        <a:buFont typeface="Arial"/>
                        <a:tabLst>
                          <a:tab pos="177800" algn="l"/>
                        </a:tabLst>
                      </a:pPr>
                      <a:r>
                        <a:rPr lang="es-ES" sz="1100" b="0" i="0" u="none" strike="noStrike" cap="none">
                          <a:solidFill>
                            <a:srgbClr val="000000"/>
                          </a:solidFill>
                          <a:effectLst/>
                          <a:latin typeface="Arial"/>
                          <a:ea typeface="Times New Roman" panose="02020603050405020304" pitchFamily="18" charset="0"/>
                          <a:cs typeface="Arial"/>
                          <a:sym typeface="Arial"/>
                        </a:rPr>
                        <a:t>Monto de salvamento</a:t>
                      </a:r>
                      <a:endParaRPr lang="es-MX" sz="1100" b="0" i="0" u="none" strike="noStrike" cap="none">
                        <a:solidFill>
                          <a:srgbClr val="000000"/>
                        </a:solidFill>
                        <a:effectLst/>
                        <a:latin typeface="Arial"/>
                        <a:ea typeface="Times New Roman" panose="02020603050405020304" pitchFamily="18" charset="0"/>
                        <a:cs typeface="Arial"/>
                        <a:sym typeface="Arial"/>
                      </a:endParaRPr>
                    </a:p>
                  </a:txBody>
                  <a:tcPr marL="68580" marR="68580" marT="0" marB="0" anchor="ctr">
                    <a:solidFill>
                      <a:schemeClr val="bg1"/>
                    </a:solidFill>
                  </a:tcPr>
                </a:tc>
                <a:extLst>
                  <a:ext uri="{0D108BD9-81ED-4DB2-BD59-A6C34878D82A}">
                    <a16:rowId xmlns:a16="http://schemas.microsoft.com/office/drawing/2014/main" val="2803380674"/>
                  </a:ext>
                </a:extLst>
              </a:tr>
            </a:tbl>
          </a:graphicData>
        </a:graphic>
      </p:graphicFrame>
    </p:spTree>
    <p:extLst>
      <p:ext uri="{BB962C8B-B14F-4D97-AF65-F5344CB8AC3E}">
        <p14:creationId xmlns:p14="http://schemas.microsoft.com/office/powerpoint/2010/main" val="102170757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Monto del siniestro ocurrido</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856096"/>
            <a:ext cx="5248725" cy="2825086"/>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just">
              <a:lnSpc>
                <a:spcPct val="100000"/>
              </a:lnSpc>
            </a:pPr>
            <a:r>
              <a:rPr lang="es-MX" sz="1400">
                <a:solidFill>
                  <a:schemeClr val="tx1">
                    <a:lumMod val="75000"/>
                  </a:schemeClr>
                </a:solidFill>
              </a:rPr>
              <a:t>Si el año fecha corte es </a:t>
            </a:r>
            <a:r>
              <a:rPr lang="es-MX" sz="1400" b="1">
                <a:solidFill>
                  <a:schemeClr val="tx1">
                    <a:lumMod val="75000"/>
                  </a:schemeClr>
                </a:solidFill>
              </a:rPr>
              <a:t>igual</a:t>
            </a:r>
            <a:r>
              <a:rPr lang="es-MX" sz="1400">
                <a:solidFill>
                  <a:schemeClr val="tx1">
                    <a:lumMod val="75000"/>
                  </a:schemeClr>
                </a:solidFill>
              </a:rPr>
              <a:t> a la </a:t>
            </a:r>
            <a:r>
              <a:rPr lang="es-MX" sz="1400">
                <a:solidFill>
                  <a:schemeClr val="tx1">
                    <a:lumMod val="75000"/>
                  </a:schemeClr>
                </a:solidFill>
                <a:highlight>
                  <a:srgbClr val="FFFF00"/>
                </a:highlight>
              </a:rPr>
              <a:t>fecha de reporte del siniestro</a:t>
            </a:r>
            <a:r>
              <a:rPr lang="es-MX" sz="1400">
                <a:solidFill>
                  <a:schemeClr val="tx1">
                    <a:lumMod val="75000"/>
                  </a:schemeClr>
                </a:solidFill>
              </a:rPr>
              <a:t> y la moneda es </a:t>
            </a:r>
            <a:r>
              <a:rPr lang="es-MX" sz="1400" b="1">
                <a:solidFill>
                  <a:schemeClr val="tx1">
                    <a:lumMod val="75000"/>
                  </a:schemeClr>
                </a:solidFill>
              </a:rPr>
              <a:t>igual</a:t>
            </a:r>
            <a:r>
              <a:rPr lang="es-MX" sz="1400">
                <a:solidFill>
                  <a:schemeClr val="tx1">
                    <a:lumMod val="75000"/>
                  </a:schemeClr>
                </a:solidFill>
              </a:rPr>
              <a:t> a nacional entonces el </a:t>
            </a:r>
            <a:r>
              <a:rPr lang="es-MX" sz="1400" b="1">
                <a:solidFill>
                  <a:schemeClr val="tx1">
                    <a:lumMod val="75000"/>
                  </a:schemeClr>
                </a:solidFill>
              </a:rPr>
              <a:t>monto del siniestro ocurrido</a:t>
            </a:r>
            <a:r>
              <a:rPr lang="es-MX" sz="1400">
                <a:solidFill>
                  <a:schemeClr val="tx1">
                    <a:lumMod val="75000"/>
                  </a:schemeClr>
                </a:solidFill>
              </a:rPr>
              <a:t> debe ser </a:t>
            </a:r>
            <a:r>
              <a:rPr lang="es-MX" sz="1400" b="1">
                <a:solidFill>
                  <a:schemeClr val="tx1">
                    <a:lumMod val="75000"/>
                  </a:schemeClr>
                </a:solidFill>
              </a:rPr>
              <a:t>mayor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0.</a:t>
            </a:r>
          </a:p>
          <a:p>
            <a:pPr marL="0" indent="0" algn="just">
              <a:lnSpc>
                <a:spcPct val="100000"/>
              </a:lnSpc>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b="1">
                <a:solidFill>
                  <a:schemeClr val="tx1">
                    <a:lumMod val="75000"/>
                  </a:schemeClr>
                </a:solidFill>
              </a:rPr>
              <a:t>Ahora:</a:t>
            </a:r>
          </a:p>
          <a:p>
            <a:pPr marL="0" indent="0" algn="just">
              <a:lnSpc>
                <a:spcPct val="100000"/>
              </a:lnSpc>
            </a:pPr>
            <a:r>
              <a:rPr lang="es-MX" sz="1400">
                <a:solidFill>
                  <a:schemeClr val="tx1">
                    <a:lumMod val="75000"/>
                  </a:schemeClr>
                </a:solidFill>
              </a:rPr>
              <a:t>Si el año fecha corte es </a:t>
            </a:r>
            <a:r>
              <a:rPr lang="es-MX" sz="1400" b="1">
                <a:solidFill>
                  <a:schemeClr val="tx1">
                    <a:lumMod val="75000"/>
                  </a:schemeClr>
                </a:solidFill>
              </a:rPr>
              <a:t>igual</a:t>
            </a:r>
            <a:r>
              <a:rPr lang="es-MX" sz="1400">
                <a:solidFill>
                  <a:schemeClr val="tx1">
                    <a:lumMod val="75000"/>
                  </a:schemeClr>
                </a:solidFill>
              </a:rPr>
              <a:t> a la </a:t>
            </a:r>
            <a:r>
              <a:rPr lang="es-MX" sz="1400">
                <a:solidFill>
                  <a:schemeClr val="tx1">
                    <a:lumMod val="75000"/>
                  </a:schemeClr>
                </a:solidFill>
                <a:highlight>
                  <a:srgbClr val="FFFF00"/>
                </a:highlight>
              </a:rPr>
              <a:t>fecha de contabilización del siniestro</a:t>
            </a:r>
            <a:r>
              <a:rPr lang="es-MX" sz="1400">
                <a:solidFill>
                  <a:schemeClr val="tx1">
                    <a:lumMod val="75000"/>
                  </a:schemeClr>
                </a:solidFill>
              </a:rPr>
              <a:t> y la moneda es </a:t>
            </a:r>
            <a:r>
              <a:rPr lang="es-MX" sz="1400" b="1">
                <a:solidFill>
                  <a:schemeClr val="tx1">
                    <a:lumMod val="75000"/>
                  </a:schemeClr>
                </a:solidFill>
              </a:rPr>
              <a:t>igual</a:t>
            </a:r>
            <a:r>
              <a:rPr lang="es-MX" sz="1400">
                <a:solidFill>
                  <a:schemeClr val="tx1">
                    <a:lumMod val="75000"/>
                  </a:schemeClr>
                </a:solidFill>
              </a:rPr>
              <a:t> a nacional entonces el </a:t>
            </a:r>
            <a:r>
              <a:rPr lang="es-MX" sz="1400" b="1">
                <a:solidFill>
                  <a:schemeClr val="tx1">
                    <a:lumMod val="75000"/>
                  </a:schemeClr>
                </a:solidFill>
              </a:rPr>
              <a:t>monto del siniestro ocurrido</a:t>
            </a:r>
            <a:r>
              <a:rPr lang="es-MX" sz="1400">
                <a:solidFill>
                  <a:schemeClr val="tx1">
                    <a:lumMod val="75000"/>
                  </a:schemeClr>
                </a:solidFill>
              </a:rPr>
              <a:t> debe ser </a:t>
            </a:r>
            <a:r>
              <a:rPr lang="es-MX" sz="1400" b="1">
                <a:solidFill>
                  <a:schemeClr val="tx1">
                    <a:lumMod val="75000"/>
                  </a:schemeClr>
                </a:solidFill>
              </a:rPr>
              <a:t>mayor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0.</a:t>
            </a:r>
          </a:p>
          <a:p>
            <a:pPr marL="0" indent="0" algn="l">
              <a:lnSpc>
                <a:spcPct val="100000"/>
              </a:lnSpc>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67251516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Monto del siniestro ocurrido</a:t>
            </a:r>
            <a:endParaRPr sz="2400" b="1">
              <a:solidFill>
                <a:schemeClr val="tx1">
                  <a:lumMod val="75000"/>
                </a:schemeClr>
              </a:solidFill>
            </a:endParaRPr>
          </a:p>
        </p:txBody>
      </p:sp>
      <p:sp>
        <p:nvSpPr>
          <p:cNvPr id="926" name="Google Shape;926;p36"/>
          <p:cNvSpPr txBox="1">
            <a:spLocks noGrp="1"/>
          </p:cNvSpPr>
          <p:nvPr>
            <p:ph type="subTitle" idx="1"/>
          </p:nvPr>
        </p:nvSpPr>
        <p:spPr>
          <a:xfrm>
            <a:off x="251323" y="1691014"/>
            <a:ext cx="5473072" cy="2990168"/>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just">
              <a:lnSpc>
                <a:spcPct val="100000"/>
              </a:lnSpc>
            </a:pPr>
            <a:r>
              <a:rPr lang="es-MX" sz="1400">
                <a:solidFill>
                  <a:schemeClr val="tx1">
                    <a:lumMod val="75000"/>
                  </a:schemeClr>
                </a:solidFill>
              </a:rPr>
              <a:t>Si año fecha corte es </a:t>
            </a:r>
            <a:r>
              <a:rPr lang="es-MX" sz="1400" b="1">
                <a:solidFill>
                  <a:schemeClr val="tx1">
                    <a:lumMod val="75000"/>
                  </a:schemeClr>
                </a:solidFill>
              </a:rPr>
              <a:t>igual</a:t>
            </a:r>
            <a:r>
              <a:rPr lang="es-MX" sz="1400">
                <a:solidFill>
                  <a:schemeClr val="tx1">
                    <a:lumMod val="75000"/>
                  </a:schemeClr>
                </a:solidFill>
              </a:rPr>
              <a:t> a la </a:t>
            </a:r>
            <a:r>
              <a:rPr lang="es-MX" sz="1400">
                <a:solidFill>
                  <a:schemeClr val="tx1">
                    <a:lumMod val="75000"/>
                  </a:schemeClr>
                </a:solidFill>
                <a:highlight>
                  <a:srgbClr val="FFFF00"/>
                </a:highlight>
              </a:rPr>
              <a:t>fecha de reporte del siniestro</a:t>
            </a:r>
            <a:r>
              <a:rPr lang="es-MX" sz="1400">
                <a:solidFill>
                  <a:schemeClr val="tx1">
                    <a:lumMod val="75000"/>
                  </a:schemeClr>
                </a:solidFill>
              </a:rPr>
              <a:t>, el </a:t>
            </a:r>
            <a:r>
              <a:rPr lang="es-MX" sz="1400" b="1">
                <a:solidFill>
                  <a:schemeClr val="tx1">
                    <a:lumMod val="75000"/>
                  </a:schemeClr>
                </a:solidFill>
              </a:rPr>
              <a:t>monto del siniestro ocurrido </a:t>
            </a:r>
            <a:r>
              <a:rPr lang="es-MX" sz="1400">
                <a:solidFill>
                  <a:schemeClr val="tx1">
                    <a:lumMod val="75000"/>
                  </a:schemeClr>
                </a:solidFill>
              </a:rPr>
              <a:t>es </a:t>
            </a:r>
            <a:r>
              <a:rPr lang="es-MX" sz="1400" b="1">
                <a:solidFill>
                  <a:schemeClr val="tx1">
                    <a:lumMod val="75000"/>
                  </a:schemeClr>
                </a:solidFill>
              </a:rPr>
              <a:t>mayor</a:t>
            </a:r>
            <a:r>
              <a:rPr lang="es-MX" sz="1400">
                <a:solidFill>
                  <a:schemeClr val="tx1">
                    <a:lumMod val="75000"/>
                  </a:schemeClr>
                </a:solidFill>
              </a:rPr>
              <a:t> a 0 y </a:t>
            </a:r>
            <a:r>
              <a:rPr lang="es-MX" sz="1400">
                <a:solidFill>
                  <a:schemeClr val="tx1">
                    <a:lumMod val="75000"/>
                  </a:schemeClr>
                </a:solidFill>
                <a:highlight>
                  <a:srgbClr val="FFFF00"/>
                </a:highlight>
              </a:rPr>
              <a:t>el tipo de pérdida es </a:t>
            </a:r>
            <a:r>
              <a:rPr lang="es-MX" sz="1400" b="1">
                <a:solidFill>
                  <a:schemeClr val="tx1">
                    <a:lumMod val="75000"/>
                  </a:schemeClr>
                </a:solidFill>
                <a:highlight>
                  <a:srgbClr val="FFFF00"/>
                </a:highlight>
              </a:rPr>
              <a:t>distinto</a:t>
            </a:r>
            <a:r>
              <a:rPr lang="es-MX" sz="1400">
                <a:solidFill>
                  <a:schemeClr val="tx1">
                    <a:lumMod val="75000"/>
                  </a:schemeClr>
                </a:solidFill>
                <a:highlight>
                  <a:srgbClr val="FFFF00"/>
                </a:highlight>
              </a:rPr>
              <a:t> de SIPAC (clave 05 y 06) </a:t>
            </a:r>
            <a:r>
              <a:rPr lang="es-MX" sz="1400">
                <a:solidFill>
                  <a:schemeClr val="tx1">
                    <a:lumMod val="75000"/>
                  </a:schemeClr>
                </a:solidFill>
              </a:rPr>
              <a:t>entonces el </a:t>
            </a:r>
            <a:r>
              <a:rPr lang="es-MX" sz="1400" b="1">
                <a:solidFill>
                  <a:schemeClr val="tx1">
                    <a:lumMod val="75000"/>
                  </a:schemeClr>
                </a:solidFill>
              </a:rPr>
              <a:t>monto del siniestro ocurrido </a:t>
            </a:r>
            <a:r>
              <a:rPr lang="es-MX" sz="1400">
                <a:solidFill>
                  <a:schemeClr val="tx1">
                    <a:lumMod val="75000"/>
                  </a:schemeClr>
                </a:solidFill>
              </a:rPr>
              <a:t>debe ser </a:t>
            </a:r>
            <a:r>
              <a:rPr lang="es-MX" sz="1400" b="1">
                <a:solidFill>
                  <a:schemeClr val="tx1">
                    <a:lumMod val="75000"/>
                  </a:schemeClr>
                </a:solidFill>
              </a:rPr>
              <a:t>mayor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salvamentos.</a:t>
            </a:r>
          </a:p>
          <a:p>
            <a:pPr marL="0" indent="0" algn="l">
              <a:lnSpc>
                <a:spcPct val="100000"/>
              </a:lnSpc>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b="1">
                <a:solidFill>
                  <a:schemeClr val="tx1">
                    <a:lumMod val="75000"/>
                  </a:schemeClr>
                </a:solidFill>
              </a:rPr>
              <a:t>Ahora:</a:t>
            </a:r>
          </a:p>
          <a:p>
            <a:pPr marL="0" indent="0" algn="just">
              <a:lnSpc>
                <a:spcPct val="100000"/>
              </a:lnSpc>
            </a:pPr>
            <a:r>
              <a:rPr lang="es-MX" sz="1400">
                <a:solidFill>
                  <a:schemeClr val="tx1">
                    <a:lumMod val="75000"/>
                  </a:schemeClr>
                </a:solidFill>
              </a:rPr>
              <a:t>Si año fecha corte es </a:t>
            </a:r>
            <a:r>
              <a:rPr lang="es-MX" sz="1400" b="1">
                <a:solidFill>
                  <a:schemeClr val="tx1">
                    <a:lumMod val="75000"/>
                  </a:schemeClr>
                </a:solidFill>
              </a:rPr>
              <a:t>igual</a:t>
            </a:r>
            <a:r>
              <a:rPr lang="es-MX" sz="1400">
                <a:solidFill>
                  <a:schemeClr val="tx1">
                    <a:lumMod val="75000"/>
                  </a:schemeClr>
                </a:solidFill>
              </a:rPr>
              <a:t> a la </a:t>
            </a:r>
            <a:r>
              <a:rPr lang="es-MX" sz="1400">
                <a:solidFill>
                  <a:schemeClr val="tx1">
                    <a:lumMod val="75000"/>
                  </a:schemeClr>
                </a:solidFill>
                <a:highlight>
                  <a:srgbClr val="FFFF00"/>
                </a:highlight>
              </a:rPr>
              <a:t>fecha de contabilización del siniestro</a:t>
            </a:r>
            <a:r>
              <a:rPr lang="es-MX" sz="1400">
                <a:solidFill>
                  <a:schemeClr val="tx1">
                    <a:lumMod val="75000"/>
                  </a:schemeClr>
                </a:solidFill>
              </a:rPr>
              <a:t>, el </a:t>
            </a:r>
            <a:r>
              <a:rPr lang="es-MX" sz="1400" b="1">
                <a:solidFill>
                  <a:schemeClr val="tx1">
                    <a:lumMod val="75000"/>
                  </a:schemeClr>
                </a:solidFill>
              </a:rPr>
              <a:t>monto del siniestro ocurrido </a:t>
            </a:r>
            <a:r>
              <a:rPr lang="es-MX" sz="1400">
                <a:solidFill>
                  <a:schemeClr val="tx1">
                    <a:lumMod val="75000"/>
                  </a:schemeClr>
                </a:solidFill>
              </a:rPr>
              <a:t>es </a:t>
            </a:r>
            <a:r>
              <a:rPr lang="es-MX" sz="1400" b="1">
                <a:solidFill>
                  <a:schemeClr val="tx1">
                    <a:lumMod val="75000"/>
                  </a:schemeClr>
                </a:solidFill>
              </a:rPr>
              <a:t>mayor</a:t>
            </a:r>
            <a:r>
              <a:rPr lang="es-MX" sz="1400">
                <a:solidFill>
                  <a:schemeClr val="tx1">
                    <a:lumMod val="75000"/>
                  </a:schemeClr>
                </a:solidFill>
              </a:rPr>
              <a:t> a 0 entonces el </a:t>
            </a:r>
            <a:r>
              <a:rPr lang="es-MX" sz="1400" b="1">
                <a:solidFill>
                  <a:schemeClr val="tx1">
                    <a:lumMod val="75000"/>
                  </a:schemeClr>
                </a:solidFill>
              </a:rPr>
              <a:t>monto del siniestro ocurrido </a:t>
            </a:r>
            <a:r>
              <a:rPr lang="es-MX" sz="1400">
                <a:solidFill>
                  <a:schemeClr val="tx1">
                    <a:lumMod val="75000"/>
                  </a:schemeClr>
                </a:solidFill>
              </a:rPr>
              <a:t>debe ser </a:t>
            </a:r>
            <a:r>
              <a:rPr lang="es-MX" sz="1400" b="1">
                <a:solidFill>
                  <a:schemeClr val="tx1">
                    <a:lumMod val="75000"/>
                  </a:schemeClr>
                </a:solidFill>
              </a:rPr>
              <a:t>mayor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salvamentos.</a:t>
            </a:r>
          </a:p>
          <a:p>
            <a:pPr marL="0" indent="0" algn="l">
              <a:lnSpc>
                <a:spcPct val="100000"/>
              </a:lnSpc>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191906807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Monto del siniestro ocurrido</a:t>
            </a:r>
            <a:endParaRPr sz="2400" b="1">
              <a:solidFill>
                <a:schemeClr val="tx1">
                  <a:lumMod val="75000"/>
                </a:schemeClr>
              </a:solidFill>
            </a:endParaRPr>
          </a:p>
        </p:txBody>
      </p:sp>
      <p:sp>
        <p:nvSpPr>
          <p:cNvPr id="926" name="Google Shape;926;p36"/>
          <p:cNvSpPr txBox="1">
            <a:spLocks noGrp="1"/>
          </p:cNvSpPr>
          <p:nvPr>
            <p:ph type="subTitle" idx="1"/>
          </p:nvPr>
        </p:nvSpPr>
        <p:spPr>
          <a:xfrm>
            <a:off x="300625" y="1691014"/>
            <a:ext cx="5349547" cy="3316009"/>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just">
              <a:lnSpc>
                <a:spcPct val="100000"/>
              </a:lnSpc>
            </a:pPr>
            <a:r>
              <a:rPr lang="es-MX" sz="1400">
                <a:solidFill>
                  <a:schemeClr val="tx1">
                    <a:lumMod val="75000"/>
                  </a:schemeClr>
                </a:solidFill>
              </a:rPr>
              <a:t>Si año fecha corte es </a:t>
            </a:r>
            <a:r>
              <a:rPr lang="es-MX" sz="1400" b="1">
                <a:solidFill>
                  <a:schemeClr val="tx1">
                    <a:lumMod val="75000"/>
                  </a:schemeClr>
                </a:solidFill>
              </a:rPr>
              <a:t>igual</a:t>
            </a:r>
            <a:r>
              <a:rPr lang="es-MX" sz="1400">
                <a:solidFill>
                  <a:schemeClr val="tx1">
                    <a:lumMod val="75000"/>
                  </a:schemeClr>
                </a:solidFill>
              </a:rPr>
              <a:t> a la </a:t>
            </a:r>
            <a:r>
              <a:rPr lang="es-MX" sz="1400">
                <a:solidFill>
                  <a:schemeClr val="tx1">
                    <a:lumMod val="75000"/>
                  </a:schemeClr>
                </a:solidFill>
                <a:highlight>
                  <a:srgbClr val="FFFF00"/>
                </a:highlight>
              </a:rPr>
              <a:t>fecha de reporte del siniestro</a:t>
            </a:r>
            <a:r>
              <a:rPr lang="es-MX" sz="1400">
                <a:solidFill>
                  <a:schemeClr val="tx1">
                    <a:lumMod val="75000"/>
                  </a:schemeClr>
                </a:solidFill>
              </a:rPr>
              <a:t> y los salvamentos son </a:t>
            </a:r>
            <a:r>
              <a:rPr lang="es-MX" sz="1400" b="1">
                <a:solidFill>
                  <a:schemeClr val="tx1">
                    <a:lumMod val="75000"/>
                  </a:schemeClr>
                </a:solidFill>
              </a:rPr>
              <a:t>mayores</a:t>
            </a:r>
            <a:r>
              <a:rPr lang="es-MX" sz="1400">
                <a:solidFill>
                  <a:schemeClr val="tx1">
                    <a:lumMod val="75000"/>
                  </a:schemeClr>
                </a:solidFill>
              </a:rPr>
              <a:t> a 0 entonces el </a:t>
            </a:r>
            <a:r>
              <a:rPr lang="es-MX" sz="1400" b="1">
                <a:solidFill>
                  <a:schemeClr val="tx1">
                    <a:lumMod val="75000"/>
                  </a:schemeClr>
                </a:solidFill>
              </a:rPr>
              <a:t>monto del siniestro ocurrido</a:t>
            </a:r>
            <a:r>
              <a:rPr lang="es-MX" sz="1400">
                <a:solidFill>
                  <a:schemeClr val="tx1">
                    <a:lumMod val="75000"/>
                  </a:schemeClr>
                </a:solidFill>
              </a:rPr>
              <a:t> debe ser </a:t>
            </a:r>
            <a:r>
              <a:rPr lang="es-MX" sz="1400" b="1">
                <a:solidFill>
                  <a:schemeClr val="tx1">
                    <a:lumMod val="75000"/>
                  </a:schemeClr>
                </a:solidFill>
              </a:rPr>
              <a:t>mayor</a:t>
            </a:r>
            <a:r>
              <a:rPr lang="es-MX" sz="1400">
                <a:solidFill>
                  <a:schemeClr val="tx1">
                    <a:lumMod val="75000"/>
                  </a:schemeClr>
                </a:solidFill>
              </a:rPr>
              <a:t> a 0.</a:t>
            </a:r>
          </a:p>
          <a:p>
            <a:pPr marL="0" indent="0" algn="just">
              <a:lnSpc>
                <a:spcPct val="100000"/>
              </a:lnSpc>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b="1">
                <a:solidFill>
                  <a:schemeClr val="tx1">
                    <a:lumMod val="75000"/>
                  </a:schemeClr>
                </a:solidFill>
              </a:rPr>
              <a:t>Ahora:</a:t>
            </a:r>
          </a:p>
          <a:p>
            <a:pPr marL="0" indent="0" algn="just">
              <a:lnSpc>
                <a:spcPct val="100000"/>
              </a:lnSpc>
            </a:pPr>
            <a:r>
              <a:rPr lang="es-MX" sz="1400">
                <a:solidFill>
                  <a:schemeClr val="tx1">
                    <a:lumMod val="75000"/>
                  </a:schemeClr>
                </a:solidFill>
              </a:rPr>
              <a:t>Si año fecha corte es </a:t>
            </a:r>
            <a:r>
              <a:rPr lang="es-MX" sz="1400" b="1">
                <a:solidFill>
                  <a:schemeClr val="tx1">
                    <a:lumMod val="75000"/>
                  </a:schemeClr>
                </a:solidFill>
              </a:rPr>
              <a:t>igual</a:t>
            </a:r>
            <a:r>
              <a:rPr lang="es-MX" sz="1400">
                <a:solidFill>
                  <a:schemeClr val="tx1">
                    <a:lumMod val="75000"/>
                  </a:schemeClr>
                </a:solidFill>
              </a:rPr>
              <a:t> a la </a:t>
            </a:r>
            <a:r>
              <a:rPr lang="es-MX" sz="1400">
                <a:solidFill>
                  <a:schemeClr val="tx1">
                    <a:lumMod val="75000"/>
                  </a:schemeClr>
                </a:solidFill>
                <a:highlight>
                  <a:srgbClr val="FFFF00"/>
                </a:highlight>
              </a:rPr>
              <a:t>fecha de contabilización del siniestro</a:t>
            </a:r>
            <a:r>
              <a:rPr lang="es-MX" sz="1400">
                <a:solidFill>
                  <a:schemeClr val="tx1">
                    <a:lumMod val="75000"/>
                  </a:schemeClr>
                </a:solidFill>
              </a:rPr>
              <a:t> y los salvamentos son </a:t>
            </a:r>
            <a:r>
              <a:rPr lang="es-MX" sz="1400" b="1">
                <a:solidFill>
                  <a:schemeClr val="tx1">
                    <a:lumMod val="75000"/>
                  </a:schemeClr>
                </a:solidFill>
              </a:rPr>
              <a:t>mayores</a:t>
            </a:r>
            <a:r>
              <a:rPr lang="es-MX" sz="1400">
                <a:solidFill>
                  <a:schemeClr val="tx1">
                    <a:lumMod val="75000"/>
                  </a:schemeClr>
                </a:solidFill>
              </a:rPr>
              <a:t> a 0 entonces el </a:t>
            </a:r>
            <a:r>
              <a:rPr lang="es-MX" sz="1400" b="1">
                <a:solidFill>
                  <a:schemeClr val="tx1">
                    <a:lumMod val="75000"/>
                  </a:schemeClr>
                </a:solidFill>
              </a:rPr>
              <a:t>monto del siniestro ocurrido</a:t>
            </a:r>
            <a:r>
              <a:rPr lang="es-MX" sz="1400">
                <a:solidFill>
                  <a:schemeClr val="tx1">
                    <a:lumMod val="75000"/>
                  </a:schemeClr>
                </a:solidFill>
              </a:rPr>
              <a:t> debe ser </a:t>
            </a:r>
            <a:r>
              <a:rPr lang="es-MX" sz="1400" b="1">
                <a:solidFill>
                  <a:schemeClr val="tx1">
                    <a:lumMod val="75000"/>
                  </a:schemeClr>
                </a:solidFill>
              </a:rPr>
              <a:t>mayor</a:t>
            </a:r>
            <a:r>
              <a:rPr lang="es-MX" sz="1400">
                <a:solidFill>
                  <a:schemeClr val="tx1">
                    <a:lumMod val="75000"/>
                  </a:schemeClr>
                </a:solidFill>
              </a:rPr>
              <a:t> a 0.</a:t>
            </a:r>
          </a:p>
          <a:p>
            <a:pPr marL="0" indent="0" algn="just">
              <a:lnSpc>
                <a:spcPct val="100000"/>
              </a:lnSpc>
            </a:pPr>
            <a:endParaRPr lang="es-MX" sz="1400">
              <a:solidFill>
                <a:schemeClr val="tx1">
                  <a:lumMod val="75000"/>
                </a:schemeClr>
              </a:solidFill>
            </a:endParaRPr>
          </a:p>
          <a:p>
            <a:pPr marL="285750" indent="-285750" algn="l">
              <a:lnSpc>
                <a:spcPct val="100000"/>
              </a:lnSpc>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9511717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Monto del siniestro ocurrido</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just">
              <a:lnSpc>
                <a:spcPct val="100000"/>
              </a:lnSpc>
            </a:pPr>
            <a:r>
              <a:rPr lang="es-MX" sz="1400">
                <a:solidFill>
                  <a:schemeClr val="tx1">
                    <a:lumMod val="75000"/>
                  </a:schemeClr>
                </a:solidFill>
              </a:rPr>
              <a:t>Si año fecha corte es </a:t>
            </a:r>
            <a:r>
              <a:rPr lang="es-MX" sz="1400" b="1">
                <a:solidFill>
                  <a:schemeClr val="tx1">
                    <a:lumMod val="75000"/>
                  </a:schemeClr>
                </a:solidFill>
              </a:rPr>
              <a:t>igual</a:t>
            </a:r>
            <a:r>
              <a:rPr lang="es-MX" sz="1400">
                <a:solidFill>
                  <a:schemeClr val="tx1">
                    <a:lumMod val="75000"/>
                  </a:schemeClr>
                </a:solidFill>
              </a:rPr>
              <a:t> a la </a:t>
            </a:r>
            <a:r>
              <a:rPr lang="es-MX" sz="1400">
                <a:solidFill>
                  <a:schemeClr val="tx1">
                    <a:lumMod val="75000"/>
                  </a:schemeClr>
                </a:solidFill>
                <a:highlight>
                  <a:srgbClr val="FFFF00"/>
                </a:highlight>
              </a:rPr>
              <a:t>fecha de reporte del siniestro </a:t>
            </a:r>
            <a:r>
              <a:rPr lang="es-MX" sz="1400">
                <a:solidFill>
                  <a:schemeClr val="tx1">
                    <a:lumMod val="75000"/>
                  </a:schemeClr>
                </a:solidFill>
              </a:rPr>
              <a:t>y la moneda es </a:t>
            </a:r>
            <a:r>
              <a:rPr lang="es-MX" sz="1400" b="1">
                <a:solidFill>
                  <a:schemeClr val="tx1">
                    <a:lumMod val="75000"/>
                  </a:schemeClr>
                </a:solidFill>
              </a:rPr>
              <a:t>igual</a:t>
            </a:r>
            <a:r>
              <a:rPr lang="es-MX" sz="1400">
                <a:solidFill>
                  <a:schemeClr val="tx1">
                    <a:lumMod val="75000"/>
                  </a:schemeClr>
                </a:solidFill>
              </a:rPr>
              <a:t> a nacional entonces el </a:t>
            </a:r>
            <a:r>
              <a:rPr lang="es-MX" sz="1400" b="1">
                <a:solidFill>
                  <a:schemeClr val="tx1">
                    <a:lumMod val="75000"/>
                  </a:schemeClr>
                </a:solidFill>
              </a:rPr>
              <a:t>monto del siniestro ocurrido </a:t>
            </a:r>
            <a:r>
              <a:rPr lang="es-MX" sz="1400">
                <a:solidFill>
                  <a:schemeClr val="tx1">
                    <a:lumMod val="75000"/>
                  </a:schemeClr>
                </a:solidFill>
              </a:rPr>
              <a:t>es </a:t>
            </a:r>
            <a:r>
              <a:rPr lang="es-MX" sz="1400" b="1">
                <a:solidFill>
                  <a:schemeClr val="tx1">
                    <a:lumMod val="75000"/>
                  </a:schemeClr>
                </a:solidFill>
              </a:rPr>
              <a:t>mayor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monto pagado del siniestro.</a:t>
            </a:r>
          </a:p>
          <a:p>
            <a:pPr marL="285750" indent="-285750" algn="just">
              <a:lnSpc>
                <a:spcPct val="100000"/>
              </a:lnSpc>
              <a:buFont typeface="Arial" panose="020B0604020202020204" pitchFamily="34" charset="0"/>
              <a:buChar char="•"/>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b="1">
                <a:solidFill>
                  <a:schemeClr val="tx1">
                    <a:lumMod val="75000"/>
                  </a:schemeClr>
                </a:solidFill>
              </a:rPr>
              <a:t>Ahora:</a:t>
            </a:r>
          </a:p>
          <a:p>
            <a:pPr marL="0" indent="0" algn="just">
              <a:lnSpc>
                <a:spcPct val="100000"/>
              </a:lnSpc>
            </a:pPr>
            <a:r>
              <a:rPr lang="es-MX" sz="1400">
                <a:solidFill>
                  <a:schemeClr val="tx1">
                    <a:lumMod val="75000"/>
                  </a:schemeClr>
                </a:solidFill>
              </a:rPr>
              <a:t>Si año fecha corte es </a:t>
            </a:r>
            <a:r>
              <a:rPr lang="es-MX" sz="1400" b="1">
                <a:solidFill>
                  <a:schemeClr val="tx1">
                    <a:lumMod val="75000"/>
                  </a:schemeClr>
                </a:solidFill>
              </a:rPr>
              <a:t>igual</a:t>
            </a:r>
            <a:r>
              <a:rPr lang="es-MX" sz="1400">
                <a:solidFill>
                  <a:schemeClr val="tx1">
                    <a:lumMod val="75000"/>
                  </a:schemeClr>
                </a:solidFill>
              </a:rPr>
              <a:t> a la </a:t>
            </a:r>
            <a:r>
              <a:rPr lang="es-MX" sz="1400">
                <a:solidFill>
                  <a:schemeClr val="tx1">
                    <a:lumMod val="75000"/>
                  </a:schemeClr>
                </a:solidFill>
                <a:highlight>
                  <a:srgbClr val="FFFF00"/>
                </a:highlight>
              </a:rPr>
              <a:t>fecha de contabilización del siniestro</a:t>
            </a:r>
            <a:r>
              <a:rPr lang="es-MX" sz="1400">
                <a:solidFill>
                  <a:schemeClr val="tx1">
                    <a:lumMod val="75000"/>
                  </a:schemeClr>
                </a:solidFill>
              </a:rPr>
              <a:t> y la moneda es </a:t>
            </a:r>
            <a:r>
              <a:rPr lang="es-MX" sz="1400" b="1">
                <a:solidFill>
                  <a:schemeClr val="tx1">
                    <a:lumMod val="75000"/>
                  </a:schemeClr>
                </a:solidFill>
              </a:rPr>
              <a:t>igual</a:t>
            </a:r>
            <a:r>
              <a:rPr lang="es-MX" sz="1400">
                <a:solidFill>
                  <a:schemeClr val="tx1">
                    <a:lumMod val="75000"/>
                  </a:schemeClr>
                </a:solidFill>
              </a:rPr>
              <a:t> a nacional entonces el </a:t>
            </a:r>
            <a:r>
              <a:rPr lang="es-MX" sz="1400" b="1">
                <a:solidFill>
                  <a:schemeClr val="tx1">
                    <a:lumMod val="75000"/>
                  </a:schemeClr>
                </a:solidFill>
              </a:rPr>
              <a:t>monto del siniestro ocurrido </a:t>
            </a:r>
            <a:r>
              <a:rPr lang="es-MX" sz="1400">
                <a:solidFill>
                  <a:schemeClr val="tx1">
                    <a:lumMod val="75000"/>
                  </a:schemeClr>
                </a:solidFill>
              </a:rPr>
              <a:t>es </a:t>
            </a:r>
            <a:r>
              <a:rPr lang="es-MX" sz="1400" b="1">
                <a:solidFill>
                  <a:schemeClr val="tx1">
                    <a:lumMod val="75000"/>
                  </a:schemeClr>
                </a:solidFill>
              </a:rPr>
              <a:t>mayor</a:t>
            </a:r>
            <a:r>
              <a:rPr lang="es-MX" sz="1400">
                <a:solidFill>
                  <a:schemeClr val="tx1">
                    <a:lumMod val="75000"/>
                  </a:schemeClr>
                </a:solidFill>
              </a:rPr>
              <a:t> o </a:t>
            </a:r>
            <a:r>
              <a:rPr lang="es-MX" sz="1400" b="1">
                <a:solidFill>
                  <a:schemeClr val="tx1">
                    <a:lumMod val="75000"/>
                  </a:schemeClr>
                </a:solidFill>
              </a:rPr>
              <a:t>igual</a:t>
            </a:r>
            <a:r>
              <a:rPr lang="es-MX" sz="1400">
                <a:solidFill>
                  <a:schemeClr val="tx1">
                    <a:lumMod val="75000"/>
                  </a:schemeClr>
                </a:solidFill>
              </a:rPr>
              <a:t> a monto pagado del siniestro.</a:t>
            </a: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254902128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Salvamentos</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l">
              <a:lnSpc>
                <a:spcPct val="100000"/>
              </a:lnSpc>
            </a:pPr>
            <a:r>
              <a:rPr lang="es-MX" sz="1400">
                <a:solidFill>
                  <a:schemeClr val="tx1">
                    <a:lumMod val="75000"/>
                  </a:schemeClr>
                </a:solidFill>
              </a:rPr>
              <a:t>Si los </a:t>
            </a:r>
            <a:r>
              <a:rPr lang="es-MX" sz="1400" b="1">
                <a:solidFill>
                  <a:schemeClr val="tx1">
                    <a:lumMod val="75000"/>
                  </a:schemeClr>
                </a:solidFill>
              </a:rPr>
              <a:t>salvamentos </a:t>
            </a:r>
            <a:r>
              <a:rPr lang="es-MX" sz="1400">
                <a:solidFill>
                  <a:schemeClr val="tx1">
                    <a:lumMod val="75000"/>
                  </a:schemeClr>
                </a:solidFill>
              </a:rPr>
              <a:t>son </a:t>
            </a:r>
            <a:r>
              <a:rPr lang="es-MX" sz="1400" b="1">
                <a:solidFill>
                  <a:schemeClr val="tx1">
                    <a:lumMod val="75000"/>
                  </a:schemeClr>
                </a:solidFill>
              </a:rPr>
              <a:t>mayor</a:t>
            </a:r>
            <a:r>
              <a:rPr lang="es-MX" sz="1400">
                <a:solidFill>
                  <a:schemeClr val="tx1">
                    <a:lumMod val="75000"/>
                  </a:schemeClr>
                </a:solidFill>
              </a:rPr>
              <a:t> a 0 y </a:t>
            </a:r>
            <a:r>
              <a:rPr lang="es-MX" sz="1400">
                <a:solidFill>
                  <a:schemeClr val="tx1">
                    <a:lumMod val="75000"/>
                  </a:schemeClr>
                </a:solidFill>
                <a:highlight>
                  <a:srgbClr val="FFFF00"/>
                </a:highlight>
              </a:rPr>
              <a:t>la cobertura es </a:t>
            </a:r>
            <a:r>
              <a:rPr lang="es-MX" sz="1400" b="1">
                <a:solidFill>
                  <a:schemeClr val="tx1">
                    <a:lumMod val="75000"/>
                  </a:schemeClr>
                </a:solidFill>
                <a:highlight>
                  <a:srgbClr val="FFFF00"/>
                </a:highlight>
              </a:rPr>
              <a:t>igual</a:t>
            </a:r>
            <a:r>
              <a:rPr lang="es-MX" sz="1400">
                <a:solidFill>
                  <a:schemeClr val="tx1">
                    <a:lumMod val="75000"/>
                  </a:schemeClr>
                </a:solidFill>
                <a:highlight>
                  <a:srgbClr val="FFFF00"/>
                </a:highlight>
              </a:rPr>
              <a:t> a daños materiales (clave 01) </a:t>
            </a:r>
            <a:r>
              <a:rPr lang="es-MX" sz="1400">
                <a:solidFill>
                  <a:schemeClr val="tx1">
                    <a:lumMod val="75000"/>
                  </a:schemeClr>
                </a:solidFill>
              </a:rPr>
              <a:t>entonces el tipo de pérdida debe ser </a:t>
            </a:r>
            <a:r>
              <a:rPr lang="es-MX" sz="1400" b="1">
                <a:solidFill>
                  <a:schemeClr val="tx1">
                    <a:lumMod val="75000"/>
                  </a:schemeClr>
                </a:solidFill>
              </a:rPr>
              <a:t>igual</a:t>
            </a:r>
            <a:r>
              <a:rPr lang="es-MX" sz="1400">
                <a:solidFill>
                  <a:schemeClr val="tx1">
                    <a:lumMod val="75000"/>
                  </a:schemeClr>
                </a:solidFill>
              </a:rPr>
              <a:t> a </a:t>
            </a:r>
            <a:r>
              <a:rPr lang="es-MX" sz="1400">
                <a:solidFill>
                  <a:schemeClr val="tx1">
                    <a:lumMod val="75000"/>
                  </a:schemeClr>
                </a:solidFill>
                <a:highlight>
                  <a:srgbClr val="FFFF00"/>
                </a:highlight>
              </a:rPr>
              <a:t>parcial (clave 01)</a:t>
            </a:r>
            <a:r>
              <a:rPr lang="es-MX" sz="1400">
                <a:solidFill>
                  <a:schemeClr val="tx1">
                    <a:lumMod val="75000"/>
                  </a:schemeClr>
                </a:solidFill>
              </a:rPr>
              <a:t>, total (clave 02), </a:t>
            </a:r>
            <a:r>
              <a:rPr lang="es-MX" sz="1400">
                <a:solidFill>
                  <a:schemeClr val="tx1">
                    <a:lumMod val="75000"/>
                  </a:schemeClr>
                </a:solidFill>
                <a:highlight>
                  <a:srgbClr val="FFFF00"/>
                </a:highlight>
              </a:rPr>
              <a:t>SIPAC pérdida parcial (clave 05)</a:t>
            </a:r>
            <a:r>
              <a:rPr lang="es-MX" sz="1400">
                <a:solidFill>
                  <a:schemeClr val="tx1">
                    <a:lumMod val="75000"/>
                  </a:schemeClr>
                </a:solidFill>
              </a:rPr>
              <a:t> o SIPAC pérdida total (clave 06).</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b="1">
                <a:solidFill>
                  <a:schemeClr val="tx1">
                    <a:lumMod val="75000"/>
                  </a:schemeClr>
                </a:solidFill>
              </a:rPr>
              <a:t>Ahora:</a:t>
            </a:r>
          </a:p>
          <a:p>
            <a:pPr marL="0" indent="0" algn="l">
              <a:lnSpc>
                <a:spcPct val="100000"/>
              </a:lnSpc>
            </a:pPr>
            <a:r>
              <a:rPr lang="es-MX" sz="1400">
                <a:solidFill>
                  <a:schemeClr val="tx1">
                    <a:lumMod val="75000"/>
                  </a:schemeClr>
                </a:solidFill>
              </a:rPr>
              <a:t>Si los </a:t>
            </a:r>
            <a:r>
              <a:rPr lang="es-MX" sz="1400" b="1">
                <a:solidFill>
                  <a:schemeClr val="tx1">
                    <a:lumMod val="75000"/>
                  </a:schemeClr>
                </a:solidFill>
              </a:rPr>
              <a:t>salvamentos </a:t>
            </a:r>
            <a:r>
              <a:rPr lang="es-MX" sz="1400">
                <a:solidFill>
                  <a:schemeClr val="tx1">
                    <a:lumMod val="75000"/>
                  </a:schemeClr>
                </a:solidFill>
              </a:rPr>
              <a:t>son </a:t>
            </a:r>
            <a:r>
              <a:rPr lang="es-MX" sz="1400" b="1">
                <a:solidFill>
                  <a:schemeClr val="tx1">
                    <a:lumMod val="75000"/>
                  </a:schemeClr>
                </a:solidFill>
              </a:rPr>
              <a:t>mayor</a:t>
            </a:r>
            <a:r>
              <a:rPr lang="es-MX" sz="1400">
                <a:solidFill>
                  <a:schemeClr val="tx1">
                    <a:lumMod val="75000"/>
                  </a:schemeClr>
                </a:solidFill>
              </a:rPr>
              <a:t> a 0 entonces el tipo de pérdida debe ser </a:t>
            </a:r>
            <a:r>
              <a:rPr lang="es-MX" sz="1400" b="1">
                <a:solidFill>
                  <a:schemeClr val="tx1">
                    <a:lumMod val="75000"/>
                  </a:schemeClr>
                </a:solidFill>
              </a:rPr>
              <a:t>igual</a:t>
            </a:r>
            <a:r>
              <a:rPr lang="es-MX" sz="1400">
                <a:solidFill>
                  <a:schemeClr val="tx1">
                    <a:lumMod val="75000"/>
                  </a:schemeClr>
                </a:solidFill>
              </a:rPr>
              <a:t> a total (clave 02) o SIPAC pérdida total (clave 06).</a:t>
            </a: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131635748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Salvamentos</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just">
              <a:lnSpc>
                <a:spcPct val="100000"/>
              </a:lnSpc>
            </a:pPr>
            <a:r>
              <a:rPr lang="es-MX" sz="1400">
                <a:solidFill>
                  <a:schemeClr val="tx1">
                    <a:lumMod val="75000"/>
                  </a:schemeClr>
                </a:solidFill>
              </a:rPr>
              <a:t>Si los </a:t>
            </a:r>
            <a:r>
              <a:rPr lang="es-MX" sz="1400" b="1">
                <a:solidFill>
                  <a:schemeClr val="tx1">
                    <a:lumMod val="75000"/>
                  </a:schemeClr>
                </a:solidFill>
              </a:rPr>
              <a:t>salvamentos </a:t>
            </a:r>
            <a:r>
              <a:rPr lang="es-MX" sz="1400">
                <a:solidFill>
                  <a:schemeClr val="tx1">
                    <a:lumMod val="75000"/>
                  </a:schemeClr>
                </a:solidFill>
              </a:rPr>
              <a:t>son </a:t>
            </a:r>
            <a:r>
              <a:rPr lang="es-MX" sz="1400" b="1">
                <a:solidFill>
                  <a:schemeClr val="tx1">
                    <a:lumMod val="75000"/>
                  </a:schemeClr>
                </a:solidFill>
              </a:rPr>
              <a:t>mayor</a:t>
            </a:r>
            <a:r>
              <a:rPr lang="es-MX" sz="1400">
                <a:solidFill>
                  <a:schemeClr val="tx1">
                    <a:lumMod val="75000"/>
                  </a:schemeClr>
                </a:solidFill>
              </a:rPr>
              <a:t> a 0 y la cobertura es </a:t>
            </a:r>
            <a:r>
              <a:rPr lang="es-MX" sz="1400" b="1">
                <a:solidFill>
                  <a:schemeClr val="tx1">
                    <a:lumMod val="75000"/>
                  </a:schemeClr>
                </a:solidFill>
              </a:rPr>
              <a:t>igual</a:t>
            </a:r>
            <a:r>
              <a:rPr lang="es-MX" sz="1400">
                <a:solidFill>
                  <a:schemeClr val="tx1">
                    <a:lumMod val="75000"/>
                  </a:schemeClr>
                </a:solidFill>
              </a:rPr>
              <a:t> a robo total (clave 02) entonces el tipo de pérdida debe ser igual a </a:t>
            </a:r>
            <a:r>
              <a:rPr lang="es-MX" sz="1400">
                <a:solidFill>
                  <a:schemeClr val="tx1">
                    <a:lumMod val="75000"/>
                  </a:schemeClr>
                </a:solidFill>
                <a:highlight>
                  <a:srgbClr val="FFFF00"/>
                </a:highlight>
              </a:rPr>
              <a:t>parcial (clave 01)</a:t>
            </a:r>
            <a:r>
              <a:rPr lang="es-MX" sz="1400">
                <a:solidFill>
                  <a:schemeClr val="tx1">
                    <a:lumMod val="75000"/>
                  </a:schemeClr>
                </a:solidFill>
              </a:rPr>
              <a:t> o total (clave 02).</a:t>
            </a:r>
          </a:p>
          <a:p>
            <a:pPr marL="285750" indent="-285750" algn="just">
              <a:lnSpc>
                <a:spcPct val="100000"/>
              </a:lnSpc>
              <a:buFont typeface="Arial" panose="020B0604020202020204" pitchFamily="34" charset="0"/>
              <a:buChar char="•"/>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b="1">
                <a:solidFill>
                  <a:schemeClr val="tx1">
                    <a:lumMod val="75000"/>
                  </a:schemeClr>
                </a:solidFill>
              </a:rPr>
              <a:t>Ahora:</a:t>
            </a:r>
          </a:p>
          <a:p>
            <a:pPr marL="0" indent="0" algn="just">
              <a:lnSpc>
                <a:spcPct val="100000"/>
              </a:lnSpc>
            </a:pPr>
            <a:r>
              <a:rPr lang="es-MX" sz="1400">
                <a:solidFill>
                  <a:schemeClr val="tx1">
                    <a:lumMod val="75000"/>
                  </a:schemeClr>
                </a:solidFill>
              </a:rPr>
              <a:t>Si los </a:t>
            </a:r>
            <a:r>
              <a:rPr lang="es-MX" sz="1400" b="1">
                <a:solidFill>
                  <a:schemeClr val="tx1">
                    <a:lumMod val="75000"/>
                  </a:schemeClr>
                </a:solidFill>
              </a:rPr>
              <a:t>salvamentos </a:t>
            </a:r>
            <a:r>
              <a:rPr lang="es-MX" sz="1400">
                <a:solidFill>
                  <a:schemeClr val="tx1">
                    <a:lumMod val="75000"/>
                  </a:schemeClr>
                </a:solidFill>
              </a:rPr>
              <a:t>son </a:t>
            </a:r>
            <a:r>
              <a:rPr lang="es-MX" sz="1400" b="1">
                <a:solidFill>
                  <a:schemeClr val="tx1">
                    <a:lumMod val="75000"/>
                  </a:schemeClr>
                </a:solidFill>
              </a:rPr>
              <a:t>mayor</a:t>
            </a:r>
            <a:r>
              <a:rPr lang="es-MX" sz="1400">
                <a:solidFill>
                  <a:schemeClr val="tx1">
                    <a:lumMod val="75000"/>
                  </a:schemeClr>
                </a:solidFill>
              </a:rPr>
              <a:t> a 0 y la cobertura es </a:t>
            </a:r>
            <a:r>
              <a:rPr lang="es-MX" sz="1400" b="1">
                <a:solidFill>
                  <a:schemeClr val="tx1">
                    <a:lumMod val="75000"/>
                  </a:schemeClr>
                </a:solidFill>
              </a:rPr>
              <a:t>igual</a:t>
            </a:r>
            <a:r>
              <a:rPr lang="es-MX" sz="1400">
                <a:solidFill>
                  <a:schemeClr val="tx1">
                    <a:lumMod val="75000"/>
                  </a:schemeClr>
                </a:solidFill>
              </a:rPr>
              <a:t> a robo total (clave 02) entonces el tipo de pérdida debe ser </a:t>
            </a:r>
            <a:r>
              <a:rPr lang="es-MX" sz="1400" b="1">
                <a:solidFill>
                  <a:schemeClr val="tx1">
                    <a:lumMod val="75000"/>
                  </a:schemeClr>
                </a:solidFill>
              </a:rPr>
              <a:t>igual</a:t>
            </a:r>
            <a:r>
              <a:rPr lang="es-MX" sz="1400">
                <a:solidFill>
                  <a:schemeClr val="tx1">
                    <a:lumMod val="75000"/>
                  </a:schemeClr>
                </a:solidFill>
              </a:rPr>
              <a:t> a total (clave 02).</a:t>
            </a:r>
          </a:p>
          <a:p>
            <a:pPr marL="285750" indent="-285750" algn="l">
              <a:lnSpc>
                <a:spcPct val="100000"/>
              </a:lnSpc>
              <a:buFont typeface="Arial" panose="020B0604020202020204" pitchFamily="34" charset="0"/>
              <a:buChar char="•"/>
            </a:pPr>
            <a:endParaRPr lang="es-MX" sz="1400" b="1">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6109854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Tipo de pérdida</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just">
              <a:lnSpc>
                <a:spcPct val="100000"/>
              </a:lnSpc>
            </a:pPr>
            <a:r>
              <a:rPr lang="es-MX" sz="1400">
                <a:solidFill>
                  <a:schemeClr val="tx1">
                    <a:lumMod val="75000"/>
                  </a:schemeClr>
                </a:solidFill>
              </a:rPr>
              <a:t>Si el </a:t>
            </a:r>
            <a:r>
              <a:rPr lang="es-MX" sz="1400" b="1">
                <a:solidFill>
                  <a:schemeClr val="tx1">
                    <a:lumMod val="75000"/>
                  </a:schemeClr>
                </a:solidFill>
              </a:rPr>
              <a:t>tipo de pérdida</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a SIPAC pérdida parcial (clave 05) o SIPAC pérdida total (clave 06) y la </a:t>
            </a:r>
            <a:r>
              <a:rPr lang="es-MX" sz="1400">
                <a:solidFill>
                  <a:schemeClr val="tx1">
                    <a:lumMod val="75000"/>
                  </a:schemeClr>
                </a:solidFill>
                <a:highlight>
                  <a:srgbClr val="FFFF00"/>
                </a:highlight>
              </a:rPr>
              <a:t>fecha de reporte del siniestro </a:t>
            </a:r>
            <a:r>
              <a:rPr lang="es-MX" sz="1400">
                <a:solidFill>
                  <a:schemeClr val="tx1">
                    <a:lumMod val="75000"/>
                  </a:schemeClr>
                </a:solidFill>
              </a:rPr>
              <a:t>es </a:t>
            </a:r>
            <a:r>
              <a:rPr lang="es-MX" sz="1400" b="1">
                <a:solidFill>
                  <a:schemeClr val="tx1">
                    <a:lumMod val="75000"/>
                  </a:schemeClr>
                </a:solidFill>
              </a:rPr>
              <a:t>igual</a:t>
            </a:r>
            <a:r>
              <a:rPr lang="es-MX" sz="1400">
                <a:solidFill>
                  <a:schemeClr val="tx1">
                    <a:lumMod val="75000"/>
                  </a:schemeClr>
                </a:solidFill>
              </a:rPr>
              <a:t> a año de corte entonces los </a:t>
            </a:r>
            <a:r>
              <a:rPr lang="es-MX" sz="1400">
                <a:solidFill>
                  <a:schemeClr val="tx1">
                    <a:lumMod val="75000"/>
                  </a:schemeClr>
                </a:solidFill>
                <a:highlight>
                  <a:srgbClr val="FFFF00"/>
                </a:highlight>
              </a:rPr>
              <a:t>salvamentos</a:t>
            </a:r>
            <a:r>
              <a:rPr lang="es-MX" sz="1400">
                <a:solidFill>
                  <a:schemeClr val="tx1">
                    <a:lumMod val="75000"/>
                  </a:schemeClr>
                </a:solidFill>
              </a:rPr>
              <a:t> deben ser </a:t>
            </a:r>
            <a:r>
              <a:rPr lang="es-MX" sz="1400" b="1">
                <a:solidFill>
                  <a:schemeClr val="tx1">
                    <a:lumMod val="75000"/>
                  </a:schemeClr>
                </a:solidFill>
              </a:rPr>
              <a:t>mayor</a:t>
            </a:r>
            <a:r>
              <a:rPr lang="es-MX" sz="1400">
                <a:solidFill>
                  <a:schemeClr val="tx1">
                    <a:lumMod val="75000"/>
                  </a:schemeClr>
                </a:solidFill>
              </a:rPr>
              <a:t> a 0.</a:t>
            </a:r>
          </a:p>
          <a:p>
            <a:pPr marL="285750" indent="-285750" algn="just">
              <a:lnSpc>
                <a:spcPct val="100000"/>
              </a:lnSpc>
              <a:buFont typeface="Arial" panose="020B0604020202020204" pitchFamily="34" charset="0"/>
              <a:buChar char="•"/>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b="1">
                <a:solidFill>
                  <a:schemeClr val="tx1">
                    <a:lumMod val="75000"/>
                  </a:schemeClr>
                </a:solidFill>
              </a:rPr>
              <a:t>Ahora:</a:t>
            </a:r>
          </a:p>
          <a:p>
            <a:pPr marL="0" indent="0" algn="just">
              <a:lnSpc>
                <a:spcPct val="100000"/>
              </a:lnSpc>
            </a:pPr>
            <a:r>
              <a:rPr lang="es-MX" sz="1400">
                <a:solidFill>
                  <a:schemeClr val="tx1">
                    <a:lumMod val="75000"/>
                  </a:schemeClr>
                </a:solidFill>
              </a:rPr>
              <a:t>Si el </a:t>
            </a:r>
            <a:r>
              <a:rPr lang="es-MX" sz="1400" b="1">
                <a:solidFill>
                  <a:schemeClr val="tx1">
                    <a:lumMod val="75000"/>
                  </a:schemeClr>
                </a:solidFill>
              </a:rPr>
              <a:t>tipo de pérdida</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a SIPAC pérdida parcial (clave 05) o SIPAC pérdida total (clave 06) y la </a:t>
            </a:r>
            <a:r>
              <a:rPr lang="es-MX" sz="1400">
                <a:solidFill>
                  <a:schemeClr val="tx1">
                    <a:lumMod val="75000"/>
                  </a:schemeClr>
                </a:solidFill>
                <a:highlight>
                  <a:srgbClr val="FFFF00"/>
                </a:highlight>
              </a:rPr>
              <a:t>fecha de contabilización del siniestro </a:t>
            </a:r>
            <a:r>
              <a:rPr lang="es-MX" sz="1400">
                <a:solidFill>
                  <a:schemeClr val="tx1">
                    <a:lumMod val="75000"/>
                  </a:schemeClr>
                </a:solidFill>
              </a:rPr>
              <a:t>es </a:t>
            </a:r>
            <a:r>
              <a:rPr lang="es-MX" sz="1400" b="1">
                <a:solidFill>
                  <a:schemeClr val="tx1">
                    <a:lumMod val="75000"/>
                  </a:schemeClr>
                </a:solidFill>
              </a:rPr>
              <a:t>igual</a:t>
            </a:r>
            <a:r>
              <a:rPr lang="es-MX" sz="1400">
                <a:solidFill>
                  <a:schemeClr val="tx1">
                    <a:lumMod val="75000"/>
                  </a:schemeClr>
                </a:solidFill>
              </a:rPr>
              <a:t> a año de corte entonces el </a:t>
            </a:r>
            <a:r>
              <a:rPr lang="es-MX" sz="1400">
                <a:solidFill>
                  <a:schemeClr val="tx1">
                    <a:lumMod val="75000"/>
                  </a:schemeClr>
                </a:solidFill>
                <a:highlight>
                  <a:srgbClr val="FFFF00"/>
                </a:highlight>
              </a:rPr>
              <a:t>monto de recuperaciones</a:t>
            </a:r>
            <a:r>
              <a:rPr lang="es-MX" sz="1400">
                <a:solidFill>
                  <a:schemeClr val="tx1">
                    <a:lumMod val="75000"/>
                  </a:schemeClr>
                </a:solidFill>
              </a:rPr>
              <a:t> deben ser </a:t>
            </a:r>
            <a:r>
              <a:rPr lang="es-MX" sz="1400" b="1">
                <a:solidFill>
                  <a:schemeClr val="tx1">
                    <a:lumMod val="75000"/>
                  </a:schemeClr>
                </a:solidFill>
              </a:rPr>
              <a:t>mayor</a:t>
            </a:r>
            <a:r>
              <a:rPr lang="es-MX" sz="1400">
                <a:solidFill>
                  <a:schemeClr val="tx1">
                    <a:lumMod val="75000"/>
                  </a:schemeClr>
                </a:solidFill>
              </a:rPr>
              <a:t> a 0.</a:t>
            </a:r>
          </a:p>
          <a:p>
            <a:pPr marL="285750" indent="-285750" algn="l">
              <a:lnSpc>
                <a:spcPct val="100000"/>
              </a:lnSpc>
              <a:buFont typeface="Arial" panose="020B0604020202020204" pitchFamily="34" charset="0"/>
              <a:buChar char="•"/>
            </a:pPr>
            <a:endParaRPr lang="es-MX" sz="1400" b="1">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183167060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Tipo de pérdida</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just">
              <a:lnSpc>
                <a:spcPct val="100000"/>
              </a:lnSpc>
            </a:pPr>
            <a:r>
              <a:rPr lang="es-MX" sz="1400">
                <a:solidFill>
                  <a:schemeClr val="tx1">
                    <a:lumMod val="75000"/>
                  </a:schemeClr>
                </a:solidFill>
              </a:rPr>
              <a:t>Si los </a:t>
            </a:r>
            <a:r>
              <a:rPr lang="es-MX" sz="1400">
                <a:solidFill>
                  <a:schemeClr val="tx1">
                    <a:lumMod val="75000"/>
                  </a:schemeClr>
                </a:solidFill>
                <a:highlight>
                  <a:srgbClr val="FFFF00"/>
                </a:highlight>
              </a:rPr>
              <a:t>salvamentos</a:t>
            </a:r>
            <a:r>
              <a:rPr lang="es-MX" sz="1400">
                <a:solidFill>
                  <a:schemeClr val="tx1">
                    <a:lumMod val="75000"/>
                  </a:schemeClr>
                </a:solidFill>
              </a:rPr>
              <a:t> son </a:t>
            </a:r>
            <a:r>
              <a:rPr lang="es-MX" sz="1400" b="1">
                <a:solidFill>
                  <a:schemeClr val="tx1">
                    <a:lumMod val="75000"/>
                  </a:schemeClr>
                </a:solidFill>
              </a:rPr>
              <a:t>iguales</a:t>
            </a:r>
            <a:r>
              <a:rPr lang="es-MX" sz="1400">
                <a:solidFill>
                  <a:schemeClr val="tx1">
                    <a:lumMod val="75000"/>
                  </a:schemeClr>
                </a:solidFill>
              </a:rPr>
              <a:t> a costo medio SIPAC entonces el </a:t>
            </a:r>
            <a:r>
              <a:rPr lang="es-MX" sz="1400" b="1">
                <a:solidFill>
                  <a:schemeClr val="tx1">
                    <a:lumMod val="75000"/>
                  </a:schemeClr>
                </a:solidFill>
              </a:rPr>
              <a:t>tipo de pérdida</a:t>
            </a:r>
            <a:r>
              <a:rPr lang="es-MX" sz="1400">
                <a:solidFill>
                  <a:schemeClr val="tx1">
                    <a:lumMod val="75000"/>
                  </a:schemeClr>
                </a:solidFill>
              </a:rPr>
              <a:t> debe ser </a:t>
            </a:r>
            <a:r>
              <a:rPr lang="es-MX" sz="1400" b="1">
                <a:solidFill>
                  <a:schemeClr val="tx1">
                    <a:lumMod val="75000"/>
                  </a:schemeClr>
                </a:solidFill>
              </a:rPr>
              <a:t>igual</a:t>
            </a:r>
            <a:r>
              <a:rPr lang="es-MX" sz="1400">
                <a:solidFill>
                  <a:schemeClr val="tx1">
                    <a:lumMod val="75000"/>
                  </a:schemeClr>
                </a:solidFill>
              </a:rPr>
              <a:t> a SIPAC pérdida parcial (clave 05) o SIPAC pérdida total (clave 06).</a:t>
            </a:r>
          </a:p>
          <a:p>
            <a:pPr marL="285750" indent="-285750" algn="just">
              <a:lnSpc>
                <a:spcPct val="100000"/>
              </a:lnSpc>
              <a:buFont typeface="Arial" panose="020B0604020202020204" pitchFamily="34" charset="0"/>
              <a:buChar char="•"/>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b="1">
                <a:solidFill>
                  <a:schemeClr val="tx1">
                    <a:lumMod val="75000"/>
                  </a:schemeClr>
                </a:solidFill>
              </a:rPr>
              <a:t>Ahora:</a:t>
            </a:r>
          </a:p>
          <a:p>
            <a:pPr marL="0" indent="0" algn="just">
              <a:lnSpc>
                <a:spcPct val="100000"/>
              </a:lnSpc>
            </a:pPr>
            <a:r>
              <a:rPr lang="es-MX" sz="1400">
                <a:solidFill>
                  <a:schemeClr val="tx1">
                    <a:lumMod val="75000"/>
                  </a:schemeClr>
                </a:solidFill>
              </a:rPr>
              <a:t>Si el </a:t>
            </a:r>
            <a:r>
              <a:rPr lang="es-MX" sz="1400">
                <a:solidFill>
                  <a:schemeClr val="tx1">
                    <a:lumMod val="75000"/>
                  </a:schemeClr>
                </a:solidFill>
                <a:highlight>
                  <a:srgbClr val="FFFF00"/>
                </a:highlight>
              </a:rPr>
              <a:t>monto de recuperaciones </a:t>
            </a:r>
            <a:r>
              <a:rPr lang="es-MX" sz="1400">
                <a:solidFill>
                  <a:schemeClr val="tx1">
                    <a:lumMod val="75000"/>
                  </a:schemeClr>
                </a:solidFill>
              </a:rPr>
              <a:t>es </a:t>
            </a:r>
            <a:r>
              <a:rPr lang="es-MX" sz="1400" b="1">
                <a:solidFill>
                  <a:schemeClr val="tx1">
                    <a:lumMod val="75000"/>
                  </a:schemeClr>
                </a:solidFill>
              </a:rPr>
              <a:t>igual</a:t>
            </a:r>
            <a:r>
              <a:rPr lang="es-MX" sz="1400">
                <a:solidFill>
                  <a:schemeClr val="tx1">
                    <a:lumMod val="75000"/>
                  </a:schemeClr>
                </a:solidFill>
              </a:rPr>
              <a:t> a costo medio SIPAC entonces el </a:t>
            </a:r>
            <a:r>
              <a:rPr lang="es-MX" sz="1400" b="1">
                <a:solidFill>
                  <a:schemeClr val="tx1">
                    <a:lumMod val="75000"/>
                  </a:schemeClr>
                </a:solidFill>
              </a:rPr>
              <a:t>tipo de pérdida</a:t>
            </a:r>
            <a:r>
              <a:rPr lang="es-MX" sz="1400">
                <a:solidFill>
                  <a:schemeClr val="tx1">
                    <a:lumMod val="75000"/>
                  </a:schemeClr>
                </a:solidFill>
              </a:rPr>
              <a:t> debe ser </a:t>
            </a:r>
            <a:r>
              <a:rPr lang="es-MX" sz="1400" b="1">
                <a:solidFill>
                  <a:schemeClr val="tx1">
                    <a:lumMod val="75000"/>
                  </a:schemeClr>
                </a:solidFill>
              </a:rPr>
              <a:t>igual</a:t>
            </a:r>
            <a:r>
              <a:rPr lang="es-MX" sz="1400">
                <a:solidFill>
                  <a:schemeClr val="tx1">
                    <a:lumMod val="75000"/>
                  </a:schemeClr>
                </a:solidFill>
              </a:rPr>
              <a:t> a SIPAC pérdida parcial (clave 05) o SIPAC pérdida total (clave 06).</a:t>
            </a:r>
          </a:p>
          <a:p>
            <a:pPr marL="285750" indent="-285750" algn="l">
              <a:lnSpc>
                <a:spcPct val="100000"/>
              </a:lnSpc>
              <a:buFont typeface="Arial" panose="020B0604020202020204" pitchFamily="34" charset="0"/>
              <a:buChar char="•"/>
            </a:pPr>
            <a:endParaRPr lang="es-MX" sz="1400" b="1">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57490856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Tipo de pérdida</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just">
              <a:lnSpc>
                <a:spcPct val="100000"/>
              </a:lnSpc>
            </a:pPr>
            <a:r>
              <a:rPr lang="es-MX" sz="1400">
                <a:solidFill>
                  <a:schemeClr val="tx1">
                    <a:lumMod val="75000"/>
                  </a:schemeClr>
                </a:solidFill>
              </a:rPr>
              <a:t>Si el </a:t>
            </a:r>
            <a:r>
              <a:rPr lang="es-MX" sz="1400" b="1">
                <a:solidFill>
                  <a:schemeClr val="tx1">
                    <a:lumMod val="75000"/>
                  </a:schemeClr>
                </a:solidFill>
              </a:rPr>
              <a:t>tipo de pérdida</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a SIPAC pérdida parcial (clave 05) y </a:t>
            </a:r>
            <a:r>
              <a:rPr lang="es-MX" sz="1400">
                <a:solidFill>
                  <a:schemeClr val="tx1">
                    <a:lumMod val="75000"/>
                  </a:schemeClr>
                </a:solidFill>
                <a:highlight>
                  <a:srgbClr val="FFFF00"/>
                </a:highlight>
              </a:rPr>
              <a:t>el salvamento es </a:t>
            </a:r>
            <a:r>
              <a:rPr lang="es-MX" sz="1400" b="1">
                <a:solidFill>
                  <a:schemeClr val="tx1">
                    <a:lumMod val="75000"/>
                  </a:schemeClr>
                </a:solidFill>
                <a:highlight>
                  <a:srgbClr val="FFFF00"/>
                </a:highlight>
              </a:rPr>
              <a:t>mayor</a:t>
            </a:r>
            <a:r>
              <a:rPr lang="es-MX" sz="1400">
                <a:solidFill>
                  <a:schemeClr val="tx1">
                    <a:lumMod val="75000"/>
                  </a:schemeClr>
                </a:solidFill>
                <a:highlight>
                  <a:srgbClr val="FFFF00"/>
                </a:highlight>
              </a:rPr>
              <a:t> a 0</a:t>
            </a:r>
            <a:r>
              <a:rPr lang="es-MX" sz="1400">
                <a:solidFill>
                  <a:schemeClr val="tx1">
                    <a:lumMod val="75000"/>
                  </a:schemeClr>
                </a:solidFill>
              </a:rPr>
              <a:t> entonces el </a:t>
            </a:r>
            <a:r>
              <a:rPr lang="es-MX" sz="1400">
                <a:solidFill>
                  <a:schemeClr val="tx1">
                    <a:lumMod val="75000"/>
                  </a:schemeClr>
                </a:solidFill>
                <a:highlight>
                  <a:srgbClr val="FFFF00"/>
                </a:highlight>
              </a:rPr>
              <a:t>salvamento</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a costo medio del SIPAC.</a:t>
            </a:r>
          </a:p>
          <a:p>
            <a:pPr marL="285750" indent="-285750" algn="just">
              <a:lnSpc>
                <a:spcPct val="100000"/>
              </a:lnSpc>
              <a:buFont typeface="Arial" panose="020B0604020202020204" pitchFamily="34" charset="0"/>
              <a:buChar char="•"/>
            </a:pPr>
            <a:endParaRPr lang="es-MX" sz="1400">
              <a:solidFill>
                <a:schemeClr val="tx1">
                  <a:lumMod val="75000"/>
                </a:schemeClr>
              </a:solidFill>
            </a:endParaRPr>
          </a:p>
          <a:p>
            <a:pPr marL="285750" indent="-285750" algn="just">
              <a:lnSpc>
                <a:spcPct val="100000"/>
              </a:lnSpc>
              <a:buFont typeface="Arial" panose="020B0604020202020204" pitchFamily="34" charset="0"/>
              <a:buChar char="•"/>
            </a:pPr>
            <a:r>
              <a:rPr lang="es-MX" sz="1400" b="1">
                <a:solidFill>
                  <a:schemeClr val="tx1">
                    <a:lumMod val="75000"/>
                  </a:schemeClr>
                </a:solidFill>
              </a:rPr>
              <a:t>Ahora:</a:t>
            </a:r>
          </a:p>
          <a:p>
            <a:pPr marL="0" indent="0" algn="just">
              <a:lnSpc>
                <a:spcPct val="100000"/>
              </a:lnSpc>
            </a:pPr>
            <a:r>
              <a:rPr lang="es-MX" sz="1400">
                <a:solidFill>
                  <a:schemeClr val="tx1">
                    <a:lumMod val="75000"/>
                  </a:schemeClr>
                </a:solidFill>
              </a:rPr>
              <a:t>Si el </a:t>
            </a:r>
            <a:r>
              <a:rPr lang="es-MX" sz="1400" b="1">
                <a:solidFill>
                  <a:schemeClr val="tx1">
                    <a:lumMod val="75000"/>
                  </a:schemeClr>
                </a:solidFill>
              </a:rPr>
              <a:t>tipo de pérdida</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a SIPAC pérdida parcial (clave 05) o </a:t>
            </a:r>
            <a:r>
              <a:rPr lang="es-MX" sz="1400">
                <a:solidFill>
                  <a:schemeClr val="tx1">
                    <a:lumMod val="75000"/>
                  </a:schemeClr>
                </a:solidFill>
                <a:highlight>
                  <a:srgbClr val="FFFF00"/>
                </a:highlight>
              </a:rPr>
              <a:t>SIPAC pérdida total (clave 06)</a:t>
            </a:r>
            <a:r>
              <a:rPr lang="es-MX" sz="1400">
                <a:solidFill>
                  <a:schemeClr val="tx1">
                    <a:lumMod val="75000"/>
                  </a:schemeClr>
                </a:solidFill>
              </a:rPr>
              <a:t> entonces el </a:t>
            </a:r>
            <a:r>
              <a:rPr lang="es-MX" sz="1400">
                <a:solidFill>
                  <a:schemeClr val="tx1">
                    <a:lumMod val="75000"/>
                  </a:schemeClr>
                </a:solidFill>
                <a:highlight>
                  <a:srgbClr val="FFFF00"/>
                </a:highlight>
              </a:rPr>
              <a:t>monto de recuperación</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a el costo medio del SIPAC.</a:t>
            </a:r>
          </a:p>
          <a:p>
            <a:pPr marL="285750" indent="-285750" algn="l">
              <a:lnSpc>
                <a:spcPct val="100000"/>
              </a:lnSpc>
              <a:buFont typeface="Arial" panose="020B0604020202020204" pitchFamily="34" charset="0"/>
              <a:buChar char="•"/>
            </a:pPr>
            <a:endParaRPr lang="es-MX" sz="1400" b="1">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81534553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Tipo de pérdida</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a:solidFill>
                  <a:schemeClr val="tx1">
                    <a:lumMod val="75000"/>
                  </a:schemeClr>
                </a:solidFill>
              </a:rPr>
              <a:t>Antes:</a:t>
            </a:r>
          </a:p>
          <a:p>
            <a:pPr marL="0" indent="0" algn="just">
              <a:lnSpc>
                <a:spcPct val="100000"/>
              </a:lnSpc>
            </a:pPr>
            <a:r>
              <a:rPr lang="es-MX" sz="1400">
                <a:solidFill>
                  <a:schemeClr val="tx1">
                    <a:lumMod val="75000"/>
                  </a:schemeClr>
                </a:solidFill>
              </a:rPr>
              <a:t>Si el </a:t>
            </a:r>
            <a:r>
              <a:rPr lang="es-MX" sz="1400" b="1">
                <a:solidFill>
                  <a:schemeClr val="tx1">
                    <a:lumMod val="75000"/>
                  </a:schemeClr>
                </a:solidFill>
              </a:rPr>
              <a:t>tipo de pérdida</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a RC SIPAC (clave 07) entonces la cobertura es </a:t>
            </a:r>
            <a:r>
              <a:rPr lang="es-MX" sz="1400" b="1">
                <a:solidFill>
                  <a:schemeClr val="tx1">
                    <a:lumMod val="75000"/>
                  </a:schemeClr>
                </a:solidFill>
              </a:rPr>
              <a:t>igual </a:t>
            </a:r>
            <a:r>
              <a:rPr lang="es-MX" sz="1400">
                <a:solidFill>
                  <a:schemeClr val="tx1">
                    <a:lumMod val="75000"/>
                  </a:schemeClr>
                </a:solidFill>
              </a:rPr>
              <a:t>responsabilidad civil bienes</a:t>
            </a:r>
            <a:r>
              <a:rPr lang="es-MX" sz="1400" b="1">
                <a:solidFill>
                  <a:schemeClr val="tx1">
                    <a:lumMod val="75000"/>
                  </a:schemeClr>
                </a:solidFill>
              </a:rPr>
              <a:t> </a:t>
            </a:r>
            <a:r>
              <a:rPr lang="es-MX" sz="1400">
                <a:solidFill>
                  <a:schemeClr val="tx1">
                    <a:lumMod val="75000"/>
                  </a:schemeClr>
                </a:solidFill>
              </a:rPr>
              <a:t>(clave 03).</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a:p>
            <a:pPr marL="285750" indent="-285750" algn="l">
              <a:lnSpc>
                <a:spcPct val="100000"/>
              </a:lnSpc>
              <a:buFont typeface="Arial" panose="020B0604020202020204" pitchFamily="34" charset="0"/>
              <a:buChar char="•"/>
            </a:pPr>
            <a:r>
              <a:rPr lang="es-MX" sz="1400" b="1">
                <a:solidFill>
                  <a:schemeClr val="tx1">
                    <a:lumMod val="75000"/>
                  </a:schemeClr>
                </a:solidFill>
              </a:rPr>
              <a:t>Ahora:</a:t>
            </a:r>
          </a:p>
          <a:p>
            <a:pPr marL="0" indent="0" algn="just">
              <a:lnSpc>
                <a:spcPct val="100000"/>
              </a:lnSpc>
            </a:pPr>
            <a:r>
              <a:rPr lang="es-MX" sz="1400">
                <a:solidFill>
                  <a:schemeClr val="tx1">
                    <a:lumMod val="75000"/>
                  </a:schemeClr>
                </a:solidFill>
              </a:rPr>
              <a:t>Si el </a:t>
            </a:r>
            <a:r>
              <a:rPr lang="es-MX" sz="1400" b="1">
                <a:solidFill>
                  <a:schemeClr val="tx1">
                    <a:lumMod val="75000"/>
                  </a:schemeClr>
                </a:solidFill>
              </a:rPr>
              <a:t>tipo de pérdida</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a RC SIPAC (clave 07) entonces la cobertura es </a:t>
            </a:r>
            <a:r>
              <a:rPr lang="es-MX" sz="1400" b="1">
                <a:solidFill>
                  <a:schemeClr val="tx1">
                    <a:lumMod val="75000"/>
                  </a:schemeClr>
                </a:solidFill>
              </a:rPr>
              <a:t>igual </a:t>
            </a:r>
            <a:r>
              <a:rPr lang="es-MX" sz="1400">
                <a:solidFill>
                  <a:schemeClr val="tx1">
                    <a:lumMod val="75000"/>
                  </a:schemeClr>
                </a:solidFill>
              </a:rPr>
              <a:t>responsabilidad civil bienes</a:t>
            </a:r>
            <a:r>
              <a:rPr lang="es-MX" sz="1400" b="1">
                <a:solidFill>
                  <a:schemeClr val="tx1">
                    <a:lumMod val="75000"/>
                  </a:schemeClr>
                </a:solidFill>
              </a:rPr>
              <a:t> </a:t>
            </a:r>
            <a:r>
              <a:rPr lang="es-MX" sz="1400">
                <a:solidFill>
                  <a:schemeClr val="tx1">
                    <a:lumMod val="75000"/>
                  </a:schemeClr>
                </a:solidFill>
              </a:rPr>
              <a:t>(clave 03) o </a:t>
            </a:r>
            <a:r>
              <a:rPr lang="es-MX" sz="1400">
                <a:solidFill>
                  <a:schemeClr val="tx1">
                    <a:lumMod val="75000"/>
                  </a:schemeClr>
                </a:solidFill>
                <a:highlight>
                  <a:srgbClr val="FFFF00"/>
                </a:highlight>
              </a:rPr>
              <a:t>responsabilidad civil personas</a:t>
            </a:r>
            <a:r>
              <a:rPr lang="es-MX" sz="1400" b="1">
                <a:solidFill>
                  <a:schemeClr val="tx1">
                    <a:lumMod val="75000"/>
                  </a:schemeClr>
                </a:solidFill>
                <a:highlight>
                  <a:srgbClr val="FFFF00"/>
                </a:highlight>
              </a:rPr>
              <a:t> </a:t>
            </a:r>
            <a:r>
              <a:rPr lang="es-MX" sz="1400">
                <a:solidFill>
                  <a:schemeClr val="tx1">
                    <a:lumMod val="75000"/>
                  </a:schemeClr>
                </a:solidFill>
                <a:highlight>
                  <a:srgbClr val="FFFF00"/>
                </a:highlight>
              </a:rPr>
              <a:t>(clave 04)</a:t>
            </a:r>
            <a:r>
              <a:rPr lang="es-MX" sz="1400">
                <a:solidFill>
                  <a:schemeClr val="tx1">
                    <a:lumMod val="75000"/>
                  </a:schemeClr>
                </a:solidFill>
              </a:rPr>
              <a:t>.</a:t>
            </a:r>
          </a:p>
          <a:p>
            <a:pPr marL="285750" indent="-285750" algn="l">
              <a:lnSpc>
                <a:spcPct val="100000"/>
              </a:lnSpc>
              <a:buFont typeface="Arial" panose="020B0604020202020204" pitchFamily="34" charset="0"/>
              <a:buChar char="•"/>
            </a:pPr>
            <a:endParaRPr lang="es-MX" sz="1400" b="1">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20276529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sp>
        <p:nvSpPr>
          <p:cNvPr id="1035" name="Google Shape;1035;p39"/>
          <p:cNvSpPr txBox="1">
            <a:spLocks noGrp="1"/>
          </p:cNvSpPr>
          <p:nvPr>
            <p:ph type="title"/>
          </p:nvPr>
        </p:nvSpPr>
        <p:spPr>
          <a:xfrm>
            <a:off x="2765855" y="1513450"/>
            <a:ext cx="3666000" cy="3957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tx1">
                    <a:lumMod val="75000"/>
                  </a:schemeClr>
                </a:solidFill>
              </a:rPr>
              <a:t>Datos generales</a:t>
            </a:r>
            <a:endParaRPr sz="1400">
              <a:solidFill>
                <a:schemeClr val="tx1">
                  <a:lumMod val="75000"/>
                </a:schemeClr>
              </a:solidFill>
            </a:endParaRPr>
          </a:p>
        </p:txBody>
      </p:sp>
      <p:sp>
        <p:nvSpPr>
          <p:cNvPr id="1036" name="Google Shape;1036;p39"/>
          <p:cNvSpPr txBox="1">
            <a:spLocks noGrp="1"/>
          </p:cNvSpPr>
          <p:nvPr>
            <p:ph type="subTitle" idx="1"/>
          </p:nvPr>
        </p:nvSpPr>
        <p:spPr>
          <a:xfrm>
            <a:off x="1214651" y="1924252"/>
            <a:ext cx="6919416" cy="199750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MX" sz="1600">
                <a:solidFill>
                  <a:schemeClr val="tx1">
                    <a:lumMod val="75000"/>
                  </a:schemeClr>
                </a:solidFill>
              </a:rPr>
              <a:t>Validación de los datos especificados en cada una de las pólizas reportadas que hayan estado en vigor al menos un día durante el año de reporte y/o haya tenido una emisión anticipada en el ejercicio, independientemente de que la póliza no se encuentre en vigor a la fecha de cierre del ejercicio. </a:t>
            </a:r>
          </a:p>
          <a:p>
            <a:pPr marL="0" lvl="0" indent="0" algn="ctr" rtl="0">
              <a:spcBef>
                <a:spcPts val="0"/>
              </a:spcBef>
              <a:spcAft>
                <a:spcPts val="1600"/>
              </a:spcAft>
              <a:buNone/>
            </a:pPr>
            <a:endParaRPr lang="es-MX" sz="1600">
              <a:solidFill>
                <a:schemeClr val="tx1">
                  <a:lumMod val="75000"/>
                </a:schemeClr>
              </a:solidFill>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Tipo de pérdida</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b="1" dirty="0">
                <a:solidFill>
                  <a:schemeClr val="tx1">
                    <a:lumMod val="75000"/>
                  </a:schemeClr>
                </a:solidFill>
              </a:rPr>
              <a:t>Antes:</a:t>
            </a:r>
          </a:p>
          <a:p>
            <a:pPr marL="0" indent="0" algn="just">
              <a:lnSpc>
                <a:spcPct val="100000"/>
              </a:lnSpc>
            </a:pPr>
            <a:r>
              <a:rPr lang="es-MX" sz="1400" dirty="0">
                <a:solidFill>
                  <a:schemeClr val="tx1">
                    <a:lumMod val="75000"/>
                  </a:schemeClr>
                </a:solidFill>
              </a:rPr>
              <a:t>Si año fecha corte es </a:t>
            </a:r>
            <a:r>
              <a:rPr lang="es-MX" sz="1400" b="1" dirty="0">
                <a:solidFill>
                  <a:schemeClr val="tx1">
                    <a:lumMod val="75000"/>
                  </a:schemeClr>
                </a:solidFill>
              </a:rPr>
              <a:t>igual</a:t>
            </a:r>
            <a:r>
              <a:rPr lang="es-MX" sz="1400" dirty="0">
                <a:solidFill>
                  <a:schemeClr val="tx1">
                    <a:lumMod val="75000"/>
                  </a:schemeClr>
                </a:solidFill>
              </a:rPr>
              <a:t> a la </a:t>
            </a:r>
            <a:r>
              <a:rPr lang="es-MX" sz="1400" dirty="0">
                <a:solidFill>
                  <a:schemeClr val="tx1">
                    <a:lumMod val="75000"/>
                  </a:schemeClr>
                </a:solidFill>
                <a:highlight>
                  <a:srgbClr val="FFFF00"/>
                </a:highlight>
              </a:rPr>
              <a:t>fecha de reporte del siniestro</a:t>
            </a:r>
            <a:r>
              <a:rPr lang="es-MX" sz="1400" dirty="0">
                <a:solidFill>
                  <a:schemeClr val="tx1">
                    <a:lumMod val="75000"/>
                  </a:schemeClr>
                </a:solidFill>
              </a:rPr>
              <a:t>, el </a:t>
            </a:r>
            <a:r>
              <a:rPr lang="es-MX" sz="1400" b="1" dirty="0">
                <a:solidFill>
                  <a:schemeClr val="tx1">
                    <a:lumMod val="75000"/>
                  </a:schemeClr>
                </a:solidFill>
              </a:rPr>
              <a:t>tipo de pérdida</a:t>
            </a:r>
            <a:r>
              <a:rPr lang="es-MX" sz="1400" dirty="0">
                <a:solidFill>
                  <a:schemeClr val="tx1">
                    <a:lumMod val="75000"/>
                  </a:schemeClr>
                </a:solidFill>
              </a:rPr>
              <a:t> es </a:t>
            </a:r>
            <a:r>
              <a:rPr lang="es-MX" sz="1400" b="1" dirty="0">
                <a:solidFill>
                  <a:schemeClr val="tx1">
                    <a:lumMod val="75000"/>
                  </a:schemeClr>
                </a:solidFill>
              </a:rPr>
              <a:t>igual</a:t>
            </a:r>
            <a:r>
              <a:rPr lang="es-MX" sz="1400" dirty="0">
                <a:solidFill>
                  <a:schemeClr val="tx1">
                    <a:lumMod val="75000"/>
                  </a:schemeClr>
                </a:solidFill>
              </a:rPr>
              <a:t> a RC SIPAC (clave 07) y la cobertura es igual a Responsabilidad Civil Bienes (clave 03) entonces el monto del siniestro ocurrido debe ser </a:t>
            </a:r>
            <a:r>
              <a:rPr lang="es-MX" sz="1400" b="1" dirty="0">
                <a:solidFill>
                  <a:schemeClr val="tx1">
                    <a:lumMod val="75000"/>
                  </a:schemeClr>
                </a:solidFill>
              </a:rPr>
              <a:t>mayor</a:t>
            </a:r>
            <a:r>
              <a:rPr lang="es-MX" sz="1400" dirty="0">
                <a:solidFill>
                  <a:schemeClr val="tx1">
                    <a:lumMod val="75000"/>
                  </a:schemeClr>
                </a:solidFill>
              </a:rPr>
              <a:t> o </a:t>
            </a:r>
            <a:r>
              <a:rPr lang="es-MX" sz="1400" b="1" dirty="0">
                <a:solidFill>
                  <a:schemeClr val="tx1">
                    <a:lumMod val="75000"/>
                  </a:schemeClr>
                </a:solidFill>
              </a:rPr>
              <a:t>igual</a:t>
            </a:r>
            <a:r>
              <a:rPr lang="es-MX" sz="1400" dirty="0">
                <a:solidFill>
                  <a:schemeClr val="tx1">
                    <a:lumMod val="75000"/>
                  </a:schemeClr>
                </a:solidFill>
              </a:rPr>
              <a:t> a costo medio del SIPAC.</a:t>
            </a:r>
          </a:p>
          <a:p>
            <a:pPr marL="285750" indent="-285750" algn="just">
              <a:lnSpc>
                <a:spcPct val="100000"/>
              </a:lnSpc>
              <a:buFont typeface="Arial" panose="020B0604020202020204" pitchFamily="34" charset="0"/>
              <a:buChar char="•"/>
            </a:pPr>
            <a:endParaRPr lang="es-MX" sz="1400" dirty="0">
              <a:solidFill>
                <a:schemeClr val="tx1">
                  <a:lumMod val="75000"/>
                </a:schemeClr>
              </a:solidFill>
            </a:endParaRPr>
          </a:p>
          <a:p>
            <a:pPr marL="285750" indent="-285750" algn="just">
              <a:lnSpc>
                <a:spcPct val="100000"/>
              </a:lnSpc>
              <a:buFont typeface="Arial" panose="020B0604020202020204" pitchFamily="34" charset="0"/>
              <a:buChar char="•"/>
            </a:pPr>
            <a:endParaRPr lang="es-MX" sz="1400" dirty="0">
              <a:solidFill>
                <a:schemeClr val="tx1">
                  <a:lumMod val="75000"/>
                </a:schemeClr>
              </a:solidFill>
            </a:endParaRPr>
          </a:p>
          <a:p>
            <a:pPr marL="285750" indent="-285750" algn="just">
              <a:lnSpc>
                <a:spcPct val="100000"/>
              </a:lnSpc>
              <a:buFont typeface="Arial" panose="020B0604020202020204" pitchFamily="34" charset="0"/>
              <a:buChar char="•"/>
            </a:pPr>
            <a:r>
              <a:rPr lang="es-MX" sz="1400" b="1" dirty="0">
                <a:solidFill>
                  <a:schemeClr val="tx1">
                    <a:lumMod val="75000"/>
                  </a:schemeClr>
                </a:solidFill>
              </a:rPr>
              <a:t>Ahora:</a:t>
            </a:r>
          </a:p>
          <a:p>
            <a:pPr marL="0" indent="0" algn="just">
              <a:lnSpc>
                <a:spcPct val="100000"/>
              </a:lnSpc>
            </a:pPr>
            <a:r>
              <a:rPr lang="es-MX" sz="1400" dirty="0">
                <a:solidFill>
                  <a:schemeClr val="tx1">
                    <a:lumMod val="75000"/>
                  </a:schemeClr>
                </a:solidFill>
              </a:rPr>
              <a:t>Si año fecha corte es </a:t>
            </a:r>
            <a:r>
              <a:rPr lang="es-MX" sz="1400" b="1" dirty="0">
                <a:solidFill>
                  <a:schemeClr val="tx1">
                    <a:lumMod val="75000"/>
                  </a:schemeClr>
                </a:solidFill>
              </a:rPr>
              <a:t>igual</a:t>
            </a:r>
            <a:r>
              <a:rPr lang="es-MX" sz="1400" dirty="0">
                <a:solidFill>
                  <a:schemeClr val="tx1">
                    <a:lumMod val="75000"/>
                  </a:schemeClr>
                </a:solidFill>
              </a:rPr>
              <a:t> a la </a:t>
            </a:r>
            <a:r>
              <a:rPr lang="es-MX" sz="1400" dirty="0">
                <a:solidFill>
                  <a:schemeClr val="tx1">
                    <a:lumMod val="75000"/>
                  </a:schemeClr>
                </a:solidFill>
                <a:highlight>
                  <a:srgbClr val="FFFF00"/>
                </a:highlight>
              </a:rPr>
              <a:t>fecha de contabilización del siniestro</a:t>
            </a:r>
            <a:r>
              <a:rPr lang="es-MX" sz="1400" dirty="0">
                <a:solidFill>
                  <a:schemeClr val="tx1">
                    <a:lumMod val="75000"/>
                  </a:schemeClr>
                </a:solidFill>
              </a:rPr>
              <a:t>, el </a:t>
            </a:r>
            <a:r>
              <a:rPr lang="es-MX" sz="1400" b="1" dirty="0">
                <a:solidFill>
                  <a:schemeClr val="tx1">
                    <a:lumMod val="75000"/>
                  </a:schemeClr>
                </a:solidFill>
              </a:rPr>
              <a:t>tipo de pérdida</a:t>
            </a:r>
            <a:r>
              <a:rPr lang="es-MX" sz="1400" dirty="0">
                <a:solidFill>
                  <a:schemeClr val="tx1">
                    <a:lumMod val="75000"/>
                  </a:schemeClr>
                </a:solidFill>
              </a:rPr>
              <a:t> es </a:t>
            </a:r>
            <a:r>
              <a:rPr lang="es-MX" sz="1400" b="1" dirty="0">
                <a:solidFill>
                  <a:schemeClr val="tx1">
                    <a:lumMod val="75000"/>
                  </a:schemeClr>
                </a:solidFill>
              </a:rPr>
              <a:t>igual</a:t>
            </a:r>
            <a:r>
              <a:rPr lang="es-MX" sz="1400" dirty="0">
                <a:solidFill>
                  <a:schemeClr val="tx1">
                    <a:lumMod val="75000"/>
                  </a:schemeClr>
                </a:solidFill>
              </a:rPr>
              <a:t> a RC SIPAC (clave 07) y la cobertura es igual a Responsabilidad Civil Bienes (clave 03) entonces el monto del siniestro ocurrido debe ser </a:t>
            </a:r>
            <a:r>
              <a:rPr lang="es-MX" sz="1400" b="1" dirty="0">
                <a:solidFill>
                  <a:schemeClr val="tx1">
                    <a:lumMod val="75000"/>
                  </a:schemeClr>
                </a:solidFill>
              </a:rPr>
              <a:t>mayor</a:t>
            </a:r>
            <a:r>
              <a:rPr lang="es-MX" sz="1400" dirty="0">
                <a:solidFill>
                  <a:schemeClr val="tx1">
                    <a:lumMod val="75000"/>
                  </a:schemeClr>
                </a:solidFill>
              </a:rPr>
              <a:t> o </a:t>
            </a:r>
            <a:r>
              <a:rPr lang="es-MX" sz="1400" b="1" dirty="0">
                <a:solidFill>
                  <a:schemeClr val="tx1">
                    <a:lumMod val="75000"/>
                  </a:schemeClr>
                </a:solidFill>
              </a:rPr>
              <a:t>igual</a:t>
            </a:r>
            <a:r>
              <a:rPr lang="es-MX" sz="1400" dirty="0">
                <a:solidFill>
                  <a:schemeClr val="tx1">
                    <a:lumMod val="75000"/>
                  </a:schemeClr>
                </a:solidFill>
              </a:rPr>
              <a:t> al costo medio del SIPAC.</a:t>
            </a:r>
          </a:p>
          <a:p>
            <a:pPr marL="285750" indent="-285750" algn="l">
              <a:lnSpc>
                <a:spcPct val="100000"/>
              </a:lnSpc>
              <a:buFont typeface="Arial" panose="020B0604020202020204" pitchFamily="34" charset="0"/>
              <a:buChar char="•"/>
            </a:pPr>
            <a:endParaRPr lang="es-MX" sz="1400" b="1" dirty="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147935132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695"/>
        <p:cNvGrpSpPr/>
        <p:nvPr/>
      </p:nvGrpSpPr>
      <p:grpSpPr>
        <a:xfrm>
          <a:off x="0" y="0"/>
          <a:ext cx="0" cy="0"/>
          <a:chOff x="0" y="0"/>
          <a:chExt cx="0" cy="0"/>
        </a:xfrm>
      </p:grpSpPr>
      <p:pic>
        <p:nvPicPr>
          <p:cNvPr id="700" name="Google Shape;700;p35"/>
          <p:cNvPicPr preferRelativeResize="0"/>
          <p:nvPr/>
        </p:nvPicPr>
        <p:blipFill rotWithShape="1">
          <a:blip r:embed="rId3">
            <a:alphaModFix/>
          </a:blip>
          <a:srcRect l="2971" r="37716"/>
          <a:stretch/>
        </p:blipFill>
        <p:spPr>
          <a:xfrm>
            <a:off x="4572000" y="0"/>
            <a:ext cx="4572000" cy="5143500"/>
          </a:xfrm>
          <a:prstGeom prst="rect">
            <a:avLst/>
          </a:prstGeom>
          <a:noFill/>
          <a:ln>
            <a:noFill/>
          </a:ln>
        </p:spPr>
      </p:pic>
      <p:sp>
        <p:nvSpPr>
          <p:cNvPr id="701" name="Google Shape;701;p35"/>
          <p:cNvSpPr/>
          <p:nvPr/>
        </p:nvSpPr>
        <p:spPr>
          <a:xfrm>
            <a:off x="4564038" y="0"/>
            <a:ext cx="810900" cy="51435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 name="Google Shape;702;p35"/>
          <p:cNvGrpSpPr/>
          <p:nvPr/>
        </p:nvGrpSpPr>
        <p:grpSpPr>
          <a:xfrm>
            <a:off x="1907201" y="2793687"/>
            <a:ext cx="978332" cy="1800950"/>
            <a:chOff x="4572011" y="858924"/>
            <a:chExt cx="1576938" cy="2835695"/>
          </a:xfrm>
        </p:grpSpPr>
        <p:sp>
          <p:nvSpPr>
            <p:cNvPr id="703" name="Google Shape;703;p35"/>
            <p:cNvSpPr/>
            <p:nvPr/>
          </p:nvSpPr>
          <p:spPr>
            <a:xfrm>
              <a:off x="5056099" y="1966682"/>
              <a:ext cx="608442" cy="1727938"/>
            </a:xfrm>
            <a:custGeom>
              <a:avLst/>
              <a:gdLst/>
              <a:ahLst/>
              <a:cxnLst/>
              <a:rect l="l" t="t" r="r" b="b"/>
              <a:pathLst>
                <a:path w="1918" h="5447" extrusionOk="0">
                  <a:moveTo>
                    <a:pt x="1" y="1"/>
                  </a:moveTo>
                  <a:lnTo>
                    <a:pt x="1" y="1914"/>
                  </a:lnTo>
                  <a:lnTo>
                    <a:pt x="644" y="2402"/>
                  </a:lnTo>
                  <a:lnTo>
                    <a:pt x="1" y="2890"/>
                  </a:lnTo>
                  <a:lnTo>
                    <a:pt x="644" y="3379"/>
                  </a:lnTo>
                  <a:lnTo>
                    <a:pt x="1" y="3867"/>
                  </a:lnTo>
                  <a:lnTo>
                    <a:pt x="644" y="4354"/>
                  </a:lnTo>
                  <a:lnTo>
                    <a:pt x="1" y="4838"/>
                  </a:lnTo>
                  <a:lnTo>
                    <a:pt x="1" y="4843"/>
                  </a:lnTo>
                  <a:lnTo>
                    <a:pt x="959" y="5446"/>
                  </a:lnTo>
                  <a:lnTo>
                    <a:pt x="1918" y="4843"/>
                  </a:lnTo>
                  <a:lnTo>
                    <a:pt x="1918" y="1"/>
                  </a:lnTo>
                  <a:close/>
                </a:path>
              </a:pathLst>
            </a:custGeom>
            <a:solidFill>
              <a:srgbClr val="98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4572011" y="858924"/>
              <a:ext cx="1576938" cy="1278427"/>
            </a:xfrm>
            <a:custGeom>
              <a:avLst/>
              <a:gdLst/>
              <a:ahLst/>
              <a:cxnLst/>
              <a:rect l="l" t="t" r="r" b="b"/>
              <a:pathLst>
                <a:path w="4971" h="4030" extrusionOk="0">
                  <a:moveTo>
                    <a:pt x="2485" y="723"/>
                  </a:moveTo>
                  <a:cubicBezTo>
                    <a:pt x="2733" y="723"/>
                    <a:pt x="2938" y="923"/>
                    <a:pt x="2938" y="1176"/>
                  </a:cubicBezTo>
                  <a:cubicBezTo>
                    <a:pt x="2938" y="1424"/>
                    <a:pt x="2733" y="1629"/>
                    <a:pt x="2485" y="1629"/>
                  </a:cubicBezTo>
                  <a:cubicBezTo>
                    <a:pt x="2233" y="1629"/>
                    <a:pt x="2033" y="1424"/>
                    <a:pt x="2033" y="1176"/>
                  </a:cubicBezTo>
                  <a:cubicBezTo>
                    <a:pt x="2033" y="923"/>
                    <a:pt x="2233" y="723"/>
                    <a:pt x="2485" y="723"/>
                  </a:cubicBezTo>
                  <a:close/>
                  <a:moveTo>
                    <a:pt x="1008" y="0"/>
                  </a:moveTo>
                  <a:cubicBezTo>
                    <a:pt x="449" y="0"/>
                    <a:pt x="0" y="453"/>
                    <a:pt x="0" y="1007"/>
                  </a:cubicBezTo>
                  <a:lnTo>
                    <a:pt x="0" y="3022"/>
                  </a:lnTo>
                  <a:cubicBezTo>
                    <a:pt x="0" y="3581"/>
                    <a:pt x="449" y="4030"/>
                    <a:pt x="1008" y="4030"/>
                  </a:cubicBezTo>
                  <a:lnTo>
                    <a:pt x="3964" y="4030"/>
                  </a:lnTo>
                  <a:cubicBezTo>
                    <a:pt x="4518" y="4030"/>
                    <a:pt x="4970" y="3581"/>
                    <a:pt x="4970" y="3022"/>
                  </a:cubicBezTo>
                  <a:lnTo>
                    <a:pt x="4970" y="1007"/>
                  </a:lnTo>
                  <a:cubicBezTo>
                    <a:pt x="4970" y="453"/>
                    <a:pt x="4518" y="0"/>
                    <a:pt x="39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0320" y="2137033"/>
              <a:ext cx="304221" cy="1557587"/>
            </a:xfrm>
            <a:custGeom>
              <a:avLst/>
              <a:gdLst/>
              <a:ahLst/>
              <a:cxnLst/>
              <a:rect l="l" t="t" r="r" b="b"/>
              <a:pathLst>
                <a:path w="959" h="4910" extrusionOk="0">
                  <a:moveTo>
                    <a:pt x="0" y="1"/>
                  </a:moveTo>
                  <a:lnTo>
                    <a:pt x="0" y="4909"/>
                  </a:lnTo>
                  <a:lnTo>
                    <a:pt x="959" y="4306"/>
                  </a:lnTo>
                  <a:lnTo>
                    <a:pt x="959" y="1"/>
                  </a:lnTo>
                  <a:close/>
                </a:path>
              </a:pathLst>
            </a:custGeom>
            <a:solidFill>
              <a:srgbClr val="80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360320" y="858924"/>
              <a:ext cx="788628" cy="1278427"/>
            </a:xfrm>
            <a:custGeom>
              <a:avLst/>
              <a:gdLst/>
              <a:ahLst/>
              <a:cxnLst/>
              <a:rect l="l" t="t" r="r" b="b"/>
              <a:pathLst>
                <a:path w="2486" h="4030" extrusionOk="0">
                  <a:moveTo>
                    <a:pt x="0" y="0"/>
                  </a:moveTo>
                  <a:lnTo>
                    <a:pt x="0" y="723"/>
                  </a:lnTo>
                  <a:cubicBezTo>
                    <a:pt x="248" y="723"/>
                    <a:pt x="453" y="923"/>
                    <a:pt x="453" y="1176"/>
                  </a:cubicBezTo>
                  <a:cubicBezTo>
                    <a:pt x="453" y="1424"/>
                    <a:pt x="248" y="1629"/>
                    <a:pt x="0" y="1629"/>
                  </a:cubicBezTo>
                  <a:lnTo>
                    <a:pt x="0" y="4030"/>
                  </a:lnTo>
                  <a:lnTo>
                    <a:pt x="1479" y="4030"/>
                  </a:lnTo>
                  <a:cubicBezTo>
                    <a:pt x="2033" y="4030"/>
                    <a:pt x="2485" y="3581"/>
                    <a:pt x="2485" y="3022"/>
                  </a:cubicBezTo>
                  <a:lnTo>
                    <a:pt x="2485" y="1007"/>
                  </a:lnTo>
                  <a:cubicBezTo>
                    <a:pt x="2485" y="453"/>
                    <a:pt x="2033" y="0"/>
                    <a:pt x="1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035;p39">
            <a:extLst>
              <a:ext uri="{FF2B5EF4-FFF2-40B4-BE49-F238E27FC236}">
                <a16:creationId xmlns:a16="http://schemas.microsoft.com/office/drawing/2014/main" id="{8DB2EEF9-EF4E-4245-A3EE-629756F51028}"/>
              </a:ext>
            </a:extLst>
          </p:cNvPr>
          <p:cNvSpPr txBox="1">
            <a:spLocks/>
          </p:cNvSpPr>
          <p:nvPr/>
        </p:nvSpPr>
        <p:spPr>
          <a:xfrm>
            <a:off x="187644" y="661679"/>
            <a:ext cx="4572246" cy="183099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1pPr>
            <a:lvl2pPr marR="0" lvl="1"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2pPr>
            <a:lvl3pPr marR="0" lvl="2"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3pPr>
            <a:lvl4pPr marR="0" lvl="3"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4pPr>
            <a:lvl5pPr marR="0" lvl="4"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5pPr>
            <a:lvl6pPr marR="0" lvl="5"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6pPr>
            <a:lvl7pPr marR="0" lvl="6"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7pPr>
            <a:lvl8pPr marR="0" lvl="7"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8pPr>
            <a:lvl9pPr marR="0" lvl="8"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9pPr>
          </a:lstStyle>
          <a:p>
            <a:pPr algn="ctr"/>
            <a:r>
              <a:rPr lang="es-MX" sz="3600">
                <a:solidFill>
                  <a:schemeClr val="tx1">
                    <a:lumMod val="75000"/>
                  </a:schemeClr>
                </a:solidFill>
              </a:rPr>
              <a:t>Validaciones eliminadas</a:t>
            </a:r>
            <a:endParaRPr lang="es-MX" sz="2800">
              <a:solidFill>
                <a:schemeClr val="tx1">
                  <a:lumMod val="75000"/>
                </a:schemeClr>
              </a:solidFill>
            </a:endParaRPr>
          </a:p>
        </p:txBody>
      </p:sp>
    </p:spTree>
    <p:extLst>
      <p:ext uri="{BB962C8B-B14F-4D97-AF65-F5344CB8AC3E}">
        <p14:creationId xmlns:p14="http://schemas.microsoft.com/office/powerpoint/2010/main" val="53821361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5" y="1072999"/>
            <a:ext cx="6183137"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Entidad de ocurrencia del siniestro</a:t>
            </a:r>
            <a:endParaRPr sz="2400" b="1">
              <a:solidFill>
                <a:schemeClr val="tx1">
                  <a:lumMod val="75000"/>
                </a:schemeClr>
              </a:solidFill>
            </a:endParaRPr>
          </a:p>
        </p:txBody>
      </p:sp>
      <p:sp>
        <p:nvSpPr>
          <p:cNvPr id="926" name="Google Shape;926;p36"/>
          <p:cNvSpPr txBox="1">
            <a:spLocks noGrp="1"/>
          </p:cNvSpPr>
          <p:nvPr>
            <p:ph type="subTitle" idx="1"/>
          </p:nvPr>
        </p:nvSpPr>
        <p:spPr>
          <a:xfrm>
            <a:off x="513567" y="1891429"/>
            <a:ext cx="4986481" cy="2939877"/>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a:solidFill>
                  <a:schemeClr val="tx1">
                    <a:lumMod val="75000"/>
                  </a:schemeClr>
                </a:solidFill>
              </a:rPr>
              <a:t>La </a:t>
            </a:r>
            <a:r>
              <a:rPr lang="es-MX" sz="1400" b="1">
                <a:solidFill>
                  <a:schemeClr val="tx1">
                    <a:lumMod val="75000"/>
                  </a:schemeClr>
                </a:solidFill>
              </a:rPr>
              <a:t>entidad de ocurrencia del siniestro </a:t>
            </a:r>
            <a:r>
              <a:rPr lang="es-MX" sz="1400">
                <a:solidFill>
                  <a:schemeClr val="tx1">
                    <a:lumMod val="75000"/>
                  </a:schemeClr>
                </a:solidFill>
              </a:rPr>
              <a:t>debe ser </a:t>
            </a:r>
            <a:r>
              <a:rPr lang="es-MX" sz="1400" b="1">
                <a:solidFill>
                  <a:schemeClr val="tx1">
                    <a:lumMod val="75000"/>
                  </a:schemeClr>
                </a:solidFill>
              </a:rPr>
              <a:t>distinto</a:t>
            </a:r>
            <a:r>
              <a:rPr lang="es-MX" sz="1400">
                <a:solidFill>
                  <a:schemeClr val="tx1">
                    <a:lumMod val="75000"/>
                  </a:schemeClr>
                </a:solidFill>
              </a:rPr>
              <a:t> de (clave 34) o (clave 99).</a:t>
            </a:r>
          </a:p>
          <a:p>
            <a:pPr marL="285750" indent="-285750" algn="l">
              <a:lnSpc>
                <a:spcPct val="100000"/>
              </a:lnSpc>
              <a:buFont typeface="Arial" panose="020B0604020202020204" pitchFamily="34" charset="0"/>
              <a:buChar char="•"/>
            </a:pPr>
            <a:endParaRPr lang="es-MX" sz="1400">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183742301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Tipo de pérdida</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a:solidFill>
                  <a:schemeClr val="tx1">
                    <a:lumMod val="75000"/>
                  </a:schemeClr>
                </a:solidFill>
              </a:rPr>
              <a:t>Si el </a:t>
            </a:r>
            <a:r>
              <a:rPr lang="es-MX" sz="1400" b="1">
                <a:solidFill>
                  <a:schemeClr val="tx1">
                    <a:lumMod val="75000"/>
                  </a:schemeClr>
                </a:solidFill>
              </a:rPr>
              <a:t>tipo de pérdida</a:t>
            </a:r>
            <a:r>
              <a:rPr lang="es-MX" sz="1400">
                <a:solidFill>
                  <a:schemeClr val="tx1">
                    <a:lumMod val="75000"/>
                  </a:schemeClr>
                </a:solidFill>
              </a:rPr>
              <a:t> es </a:t>
            </a:r>
            <a:r>
              <a:rPr lang="es-MX" sz="1400" b="1">
                <a:solidFill>
                  <a:schemeClr val="tx1">
                    <a:lumMod val="75000"/>
                  </a:schemeClr>
                </a:solidFill>
              </a:rPr>
              <a:t>igual</a:t>
            </a:r>
            <a:r>
              <a:rPr lang="es-MX" sz="1400">
                <a:solidFill>
                  <a:schemeClr val="tx1">
                    <a:lumMod val="75000"/>
                  </a:schemeClr>
                </a:solidFill>
              </a:rPr>
              <a:t> SIPAC pérdida total (clave 06) y el salvamento es </a:t>
            </a:r>
            <a:r>
              <a:rPr lang="es-MX" sz="1400" b="1">
                <a:solidFill>
                  <a:schemeClr val="tx1">
                    <a:lumMod val="75000"/>
                  </a:schemeClr>
                </a:solidFill>
              </a:rPr>
              <a:t>mayor</a:t>
            </a:r>
            <a:r>
              <a:rPr lang="es-MX" sz="1400">
                <a:solidFill>
                  <a:schemeClr val="tx1">
                    <a:lumMod val="75000"/>
                  </a:schemeClr>
                </a:solidFill>
              </a:rPr>
              <a:t> a 0 entonces el salvamento es </a:t>
            </a:r>
            <a:r>
              <a:rPr lang="es-MX" sz="1400" b="1">
                <a:solidFill>
                  <a:schemeClr val="tx1">
                    <a:lumMod val="75000"/>
                  </a:schemeClr>
                </a:solidFill>
              </a:rPr>
              <a:t>mayor</a:t>
            </a:r>
            <a:r>
              <a:rPr lang="es-MX" sz="1400">
                <a:solidFill>
                  <a:schemeClr val="tx1">
                    <a:lumMod val="75000"/>
                  </a:schemeClr>
                </a:solidFill>
              </a:rPr>
              <a:t> al costo medio del SIPAC</a:t>
            </a: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9615850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sp>
        <p:nvSpPr>
          <p:cNvPr id="1035" name="Google Shape;1035;p39"/>
          <p:cNvSpPr txBox="1">
            <a:spLocks noGrp="1"/>
          </p:cNvSpPr>
          <p:nvPr>
            <p:ph type="title"/>
          </p:nvPr>
        </p:nvSpPr>
        <p:spPr>
          <a:xfrm>
            <a:off x="2765855" y="1513450"/>
            <a:ext cx="3666000" cy="62015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tx1">
                    <a:lumMod val="75000"/>
                  </a:schemeClr>
                </a:solidFill>
              </a:rPr>
              <a:t>Validaciones de cartera</a:t>
            </a:r>
            <a:endParaRPr sz="1400">
              <a:solidFill>
                <a:schemeClr val="tx1">
                  <a:lumMod val="75000"/>
                </a:schemeClr>
              </a:solidFill>
            </a:endParaRPr>
          </a:p>
        </p:txBody>
      </p:sp>
    </p:spTree>
    <p:extLst>
      <p:ext uri="{BB962C8B-B14F-4D97-AF65-F5344CB8AC3E}">
        <p14:creationId xmlns:p14="http://schemas.microsoft.com/office/powerpoint/2010/main" val="359303960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47"/>
          <p:cNvSpPr txBox="1">
            <a:spLocks noGrp="1"/>
          </p:cNvSpPr>
          <p:nvPr>
            <p:ph type="title"/>
          </p:nvPr>
        </p:nvSpPr>
        <p:spPr>
          <a:xfrm>
            <a:off x="714800" y="1442388"/>
            <a:ext cx="7714800" cy="1458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a:t>Validaciones actuales</a:t>
            </a:r>
            <a:endParaRPr sz="4000"/>
          </a:p>
        </p:txBody>
      </p:sp>
    </p:spTree>
    <p:extLst>
      <p:ext uri="{BB962C8B-B14F-4D97-AF65-F5344CB8AC3E}">
        <p14:creationId xmlns:p14="http://schemas.microsoft.com/office/powerpoint/2010/main" val="311712058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Validación de cartera</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just">
              <a:lnSpc>
                <a:spcPct val="100000"/>
              </a:lnSpc>
              <a:buFont typeface="Arial" panose="020B0604020202020204" pitchFamily="34" charset="0"/>
              <a:buChar char="•"/>
            </a:pPr>
            <a:r>
              <a:rPr lang="es-MX" sz="1400">
                <a:solidFill>
                  <a:schemeClr val="tx1">
                    <a:lumMod val="75000"/>
                  </a:schemeClr>
                </a:solidFill>
              </a:rPr>
              <a:t>Si la fecha de emisión es </a:t>
            </a:r>
            <a:r>
              <a:rPr lang="es-MX" sz="1400" b="1">
                <a:solidFill>
                  <a:schemeClr val="tx1">
                    <a:lumMod val="75000"/>
                  </a:schemeClr>
                </a:solidFill>
              </a:rPr>
              <a:t>igual</a:t>
            </a:r>
            <a:r>
              <a:rPr lang="es-MX" sz="1400">
                <a:solidFill>
                  <a:schemeClr val="tx1">
                    <a:lumMod val="75000"/>
                  </a:schemeClr>
                </a:solidFill>
              </a:rPr>
              <a:t> al año anterior entonces la póliza debe estar reportada en el año anterior en la tabla de emisión.</a:t>
            </a:r>
            <a:endParaRPr lang="es-ES"/>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64951731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695"/>
        <p:cNvGrpSpPr/>
        <p:nvPr/>
      </p:nvGrpSpPr>
      <p:grpSpPr>
        <a:xfrm>
          <a:off x="0" y="0"/>
          <a:ext cx="0" cy="0"/>
          <a:chOff x="0" y="0"/>
          <a:chExt cx="0" cy="0"/>
        </a:xfrm>
      </p:grpSpPr>
      <p:pic>
        <p:nvPicPr>
          <p:cNvPr id="700" name="Google Shape;700;p35"/>
          <p:cNvPicPr preferRelativeResize="0"/>
          <p:nvPr/>
        </p:nvPicPr>
        <p:blipFill rotWithShape="1">
          <a:blip r:embed="rId3">
            <a:alphaModFix/>
          </a:blip>
          <a:srcRect l="2971" r="37716"/>
          <a:stretch/>
        </p:blipFill>
        <p:spPr>
          <a:xfrm>
            <a:off x="4572000" y="0"/>
            <a:ext cx="4572000" cy="5143500"/>
          </a:xfrm>
          <a:prstGeom prst="rect">
            <a:avLst/>
          </a:prstGeom>
          <a:noFill/>
          <a:ln>
            <a:noFill/>
          </a:ln>
        </p:spPr>
      </p:pic>
      <p:sp>
        <p:nvSpPr>
          <p:cNvPr id="701" name="Google Shape;701;p35"/>
          <p:cNvSpPr/>
          <p:nvPr/>
        </p:nvSpPr>
        <p:spPr>
          <a:xfrm>
            <a:off x="4564038" y="0"/>
            <a:ext cx="810900" cy="51435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 name="Google Shape;702;p35"/>
          <p:cNvGrpSpPr/>
          <p:nvPr/>
        </p:nvGrpSpPr>
        <p:grpSpPr>
          <a:xfrm>
            <a:off x="1907201" y="2793687"/>
            <a:ext cx="978332" cy="1800950"/>
            <a:chOff x="4572011" y="858924"/>
            <a:chExt cx="1576938" cy="2835695"/>
          </a:xfrm>
        </p:grpSpPr>
        <p:sp>
          <p:nvSpPr>
            <p:cNvPr id="703" name="Google Shape;703;p35"/>
            <p:cNvSpPr/>
            <p:nvPr/>
          </p:nvSpPr>
          <p:spPr>
            <a:xfrm>
              <a:off x="5056099" y="1966682"/>
              <a:ext cx="608442" cy="1727938"/>
            </a:xfrm>
            <a:custGeom>
              <a:avLst/>
              <a:gdLst/>
              <a:ahLst/>
              <a:cxnLst/>
              <a:rect l="l" t="t" r="r" b="b"/>
              <a:pathLst>
                <a:path w="1918" h="5447" extrusionOk="0">
                  <a:moveTo>
                    <a:pt x="1" y="1"/>
                  </a:moveTo>
                  <a:lnTo>
                    <a:pt x="1" y="1914"/>
                  </a:lnTo>
                  <a:lnTo>
                    <a:pt x="644" y="2402"/>
                  </a:lnTo>
                  <a:lnTo>
                    <a:pt x="1" y="2890"/>
                  </a:lnTo>
                  <a:lnTo>
                    <a:pt x="644" y="3379"/>
                  </a:lnTo>
                  <a:lnTo>
                    <a:pt x="1" y="3867"/>
                  </a:lnTo>
                  <a:lnTo>
                    <a:pt x="644" y="4354"/>
                  </a:lnTo>
                  <a:lnTo>
                    <a:pt x="1" y="4838"/>
                  </a:lnTo>
                  <a:lnTo>
                    <a:pt x="1" y="4843"/>
                  </a:lnTo>
                  <a:lnTo>
                    <a:pt x="959" y="5446"/>
                  </a:lnTo>
                  <a:lnTo>
                    <a:pt x="1918" y="4843"/>
                  </a:lnTo>
                  <a:lnTo>
                    <a:pt x="1918" y="1"/>
                  </a:lnTo>
                  <a:close/>
                </a:path>
              </a:pathLst>
            </a:custGeom>
            <a:solidFill>
              <a:srgbClr val="98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4572011" y="858924"/>
              <a:ext cx="1576938" cy="1278427"/>
            </a:xfrm>
            <a:custGeom>
              <a:avLst/>
              <a:gdLst/>
              <a:ahLst/>
              <a:cxnLst/>
              <a:rect l="l" t="t" r="r" b="b"/>
              <a:pathLst>
                <a:path w="4971" h="4030" extrusionOk="0">
                  <a:moveTo>
                    <a:pt x="2485" y="723"/>
                  </a:moveTo>
                  <a:cubicBezTo>
                    <a:pt x="2733" y="723"/>
                    <a:pt x="2938" y="923"/>
                    <a:pt x="2938" y="1176"/>
                  </a:cubicBezTo>
                  <a:cubicBezTo>
                    <a:pt x="2938" y="1424"/>
                    <a:pt x="2733" y="1629"/>
                    <a:pt x="2485" y="1629"/>
                  </a:cubicBezTo>
                  <a:cubicBezTo>
                    <a:pt x="2233" y="1629"/>
                    <a:pt x="2033" y="1424"/>
                    <a:pt x="2033" y="1176"/>
                  </a:cubicBezTo>
                  <a:cubicBezTo>
                    <a:pt x="2033" y="923"/>
                    <a:pt x="2233" y="723"/>
                    <a:pt x="2485" y="723"/>
                  </a:cubicBezTo>
                  <a:close/>
                  <a:moveTo>
                    <a:pt x="1008" y="0"/>
                  </a:moveTo>
                  <a:cubicBezTo>
                    <a:pt x="449" y="0"/>
                    <a:pt x="0" y="453"/>
                    <a:pt x="0" y="1007"/>
                  </a:cubicBezTo>
                  <a:lnTo>
                    <a:pt x="0" y="3022"/>
                  </a:lnTo>
                  <a:cubicBezTo>
                    <a:pt x="0" y="3581"/>
                    <a:pt x="449" y="4030"/>
                    <a:pt x="1008" y="4030"/>
                  </a:cubicBezTo>
                  <a:lnTo>
                    <a:pt x="3964" y="4030"/>
                  </a:lnTo>
                  <a:cubicBezTo>
                    <a:pt x="4518" y="4030"/>
                    <a:pt x="4970" y="3581"/>
                    <a:pt x="4970" y="3022"/>
                  </a:cubicBezTo>
                  <a:lnTo>
                    <a:pt x="4970" y="1007"/>
                  </a:lnTo>
                  <a:cubicBezTo>
                    <a:pt x="4970" y="453"/>
                    <a:pt x="4518" y="0"/>
                    <a:pt x="39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0320" y="2137033"/>
              <a:ext cx="304221" cy="1557587"/>
            </a:xfrm>
            <a:custGeom>
              <a:avLst/>
              <a:gdLst/>
              <a:ahLst/>
              <a:cxnLst/>
              <a:rect l="l" t="t" r="r" b="b"/>
              <a:pathLst>
                <a:path w="959" h="4910" extrusionOk="0">
                  <a:moveTo>
                    <a:pt x="0" y="1"/>
                  </a:moveTo>
                  <a:lnTo>
                    <a:pt x="0" y="4909"/>
                  </a:lnTo>
                  <a:lnTo>
                    <a:pt x="959" y="4306"/>
                  </a:lnTo>
                  <a:lnTo>
                    <a:pt x="959" y="1"/>
                  </a:lnTo>
                  <a:close/>
                </a:path>
              </a:pathLst>
            </a:custGeom>
            <a:solidFill>
              <a:srgbClr val="80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360320" y="858924"/>
              <a:ext cx="788628" cy="1278427"/>
            </a:xfrm>
            <a:custGeom>
              <a:avLst/>
              <a:gdLst/>
              <a:ahLst/>
              <a:cxnLst/>
              <a:rect l="l" t="t" r="r" b="b"/>
              <a:pathLst>
                <a:path w="2486" h="4030" extrusionOk="0">
                  <a:moveTo>
                    <a:pt x="0" y="0"/>
                  </a:moveTo>
                  <a:lnTo>
                    <a:pt x="0" y="723"/>
                  </a:lnTo>
                  <a:cubicBezTo>
                    <a:pt x="248" y="723"/>
                    <a:pt x="453" y="923"/>
                    <a:pt x="453" y="1176"/>
                  </a:cubicBezTo>
                  <a:cubicBezTo>
                    <a:pt x="453" y="1424"/>
                    <a:pt x="248" y="1629"/>
                    <a:pt x="0" y="1629"/>
                  </a:cubicBezTo>
                  <a:lnTo>
                    <a:pt x="0" y="4030"/>
                  </a:lnTo>
                  <a:lnTo>
                    <a:pt x="1479" y="4030"/>
                  </a:lnTo>
                  <a:cubicBezTo>
                    <a:pt x="2033" y="4030"/>
                    <a:pt x="2485" y="3581"/>
                    <a:pt x="2485" y="3022"/>
                  </a:cubicBezTo>
                  <a:lnTo>
                    <a:pt x="2485" y="1007"/>
                  </a:lnTo>
                  <a:cubicBezTo>
                    <a:pt x="2485" y="453"/>
                    <a:pt x="2033" y="0"/>
                    <a:pt x="1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035;p39">
            <a:extLst>
              <a:ext uri="{FF2B5EF4-FFF2-40B4-BE49-F238E27FC236}">
                <a16:creationId xmlns:a16="http://schemas.microsoft.com/office/drawing/2014/main" id="{8DB2EEF9-EF4E-4245-A3EE-629756F51028}"/>
              </a:ext>
            </a:extLst>
          </p:cNvPr>
          <p:cNvSpPr txBox="1">
            <a:spLocks/>
          </p:cNvSpPr>
          <p:nvPr/>
        </p:nvSpPr>
        <p:spPr>
          <a:xfrm>
            <a:off x="187644" y="661679"/>
            <a:ext cx="4572246" cy="183099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1pPr>
            <a:lvl2pPr marR="0" lvl="1"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2pPr>
            <a:lvl3pPr marR="0" lvl="2"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3pPr>
            <a:lvl4pPr marR="0" lvl="3"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4pPr>
            <a:lvl5pPr marR="0" lvl="4"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5pPr>
            <a:lvl6pPr marR="0" lvl="5"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6pPr>
            <a:lvl7pPr marR="0" lvl="6"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7pPr>
            <a:lvl8pPr marR="0" lvl="7"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8pPr>
            <a:lvl9pPr marR="0" lvl="8" algn="l" rtl="0">
              <a:lnSpc>
                <a:spcPct val="100000"/>
              </a:lnSpc>
              <a:spcBef>
                <a:spcPts val="0"/>
              </a:spcBef>
              <a:spcAft>
                <a:spcPts val="0"/>
              </a:spcAft>
              <a:buClr>
                <a:srgbClr val="FFFFFF"/>
              </a:buClr>
              <a:buSzPts val="2400"/>
              <a:buFont typeface="Krona One"/>
              <a:buNone/>
              <a:defRPr sz="2400" b="0" i="0" u="none" strike="noStrike" cap="none">
                <a:solidFill>
                  <a:srgbClr val="FFFFFF"/>
                </a:solidFill>
                <a:latin typeface="Krona One"/>
                <a:ea typeface="Krona One"/>
                <a:cs typeface="Krona One"/>
                <a:sym typeface="Krona One"/>
              </a:defRPr>
            </a:lvl9pPr>
          </a:lstStyle>
          <a:p>
            <a:pPr algn="ctr"/>
            <a:r>
              <a:rPr lang="es-MX" sz="3600">
                <a:solidFill>
                  <a:schemeClr val="tx1">
                    <a:lumMod val="75000"/>
                  </a:schemeClr>
                </a:solidFill>
              </a:rPr>
              <a:t>Validaciones eliminadas</a:t>
            </a:r>
            <a:endParaRPr lang="es-MX" sz="2800">
              <a:solidFill>
                <a:schemeClr val="tx1">
                  <a:lumMod val="75000"/>
                </a:schemeClr>
              </a:solidFill>
            </a:endParaRPr>
          </a:p>
        </p:txBody>
      </p:sp>
    </p:spTree>
    <p:extLst>
      <p:ext uri="{BB962C8B-B14F-4D97-AF65-F5344CB8AC3E}">
        <p14:creationId xmlns:p14="http://schemas.microsoft.com/office/powerpoint/2010/main" val="18345557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81436" y="1100295"/>
            <a:ext cx="657892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Validación de cartera</a:t>
            </a:r>
            <a:endParaRPr sz="2400" b="1">
              <a:solidFill>
                <a:schemeClr val="tx1">
                  <a:lumMod val="75000"/>
                </a:schemeClr>
              </a:solidFill>
            </a:endParaRPr>
          </a:p>
        </p:txBody>
      </p:sp>
      <p:sp>
        <p:nvSpPr>
          <p:cNvPr id="926" name="Google Shape;926;p36"/>
          <p:cNvSpPr txBox="1">
            <a:spLocks noGrp="1"/>
          </p:cNvSpPr>
          <p:nvPr>
            <p:ph type="subTitle" idx="1"/>
          </p:nvPr>
        </p:nvSpPr>
        <p:spPr>
          <a:xfrm>
            <a:off x="210379" y="1637732"/>
            <a:ext cx="5439793" cy="3369291"/>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sz="1400">
                <a:solidFill>
                  <a:schemeClr val="tx1">
                    <a:lumMod val="75000"/>
                  </a:schemeClr>
                </a:solidFill>
              </a:rPr>
              <a:t>Si la Fecha de Reporte del Siniestro es </a:t>
            </a:r>
            <a:r>
              <a:rPr lang="es-MX" sz="1400" b="1">
                <a:solidFill>
                  <a:schemeClr val="tx1">
                    <a:lumMod val="75000"/>
                  </a:schemeClr>
                </a:solidFill>
              </a:rPr>
              <a:t>igual</a:t>
            </a:r>
            <a:r>
              <a:rPr lang="es-MX" sz="1400">
                <a:solidFill>
                  <a:schemeClr val="tx1">
                    <a:lumMod val="75000"/>
                  </a:schemeClr>
                </a:solidFill>
              </a:rPr>
              <a:t> al año anterior del Año de Reporte entonces el Número de Siniestro y el Número de Póliza debe coincidir entre el año actual y el año anterior.</a:t>
            </a:r>
          </a:p>
          <a:p>
            <a:pPr marL="285750" indent="-285750" algn="l">
              <a:lnSpc>
                <a:spcPct val="100000"/>
              </a:lnSpc>
              <a:buFont typeface="Arial" panose="020B0604020202020204" pitchFamily="34" charset="0"/>
              <a:buChar char="•"/>
            </a:pPr>
            <a:endParaRPr lang="es-MX" sz="1400" b="1">
              <a:solidFill>
                <a:schemeClr val="tx1">
                  <a:lumMod val="75000"/>
                </a:schemeClr>
              </a:solidFill>
            </a:endParaRPr>
          </a:p>
          <a:p>
            <a:pPr marL="285750" indent="-285750" algn="l">
              <a:lnSpc>
                <a:spcPct val="100000"/>
              </a:lnSpc>
              <a:buFont typeface="Arial" panose="020B0604020202020204" pitchFamily="34" charset="0"/>
              <a:buChar char="•"/>
            </a:pPr>
            <a:r>
              <a:rPr lang="es-MX" sz="1400">
                <a:solidFill>
                  <a:schemeClr val="tx1">
                    <a:lumMod val="75000"/>
                  </a:schemeClr>
                </a:solidFill>
              </a:rPr>
              <a:t>Si la póliza está vencida y su duración es de un año la prima emitida de la póliza debe ser igual a la prima devengada</a:t>
            </a: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578697"/>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a:p>
            <a:pPr marL="285750" indent="-285750" algn="r">
              <a:lnSpc>
                <a:spcPct val="100000"/>
              </a:lnSpc>
              <a:buFont typeface="Arial" panose="020B0604020202020204" pitchFamily="34" charset="0"/>
              <a:buChar char="•"/>
            </a:pPr>
            <a:endParaRPr lang="es-MX" sz="1800">
              <a:solidFill>
                <a:schemeClr val="tx1">
                  <a:lumMod val="75000"/>
                </a:schemeClr>
              </a:solidFill>
            </a:endParaRPr>
          </a:p>
        </p:txBody>
      </p:sp>
    </p:spTree>
    <p:extLst>
      <p:ext uri="{BB962C8B-B14F-4D97-AF65-F5344CB8AC3E}">
        <p14:creationId xmlns:p14="http://schemas.microsoft.com/office/powerpoint/2010/main" val="33098134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92"/>
        <p:cNvGrpSpPr/>
        <p:nvPr/>
      </p:nvGrpSpPr>
      <p:grpSpPr>
        <a:xfrm>
          <a:off x="0" y="0"/>
          <a:ext cx="0" cy="0"/>
          <a:chOff x="0" y="0"/>
          <a:chExt cx="0" cy="0"/>
        </a:xfrm>
      </p:grpSpPr>
      <p:sp>
        <p:nvSpPr>
          <p:cNvPr id="43" name="Google Shape;496;p41">
            <a:extLst>
              <a:ext uri="{FF2B5EF4-FFF2-40B4-BE49-F238E27FC236}">
                <a16:creationId xmlns:a16="http://schemas.microsoft.com/office/drawing/2014/main" id="{78960B51-35DB-4E65-98BD-20CF69BE76CB}"/>
              </a:ext>
            </a:extLst>
          </p:cNvPr>
          <p:cNvSpPr/>
          <p:nvPr/>
        </p:nvSpPr>
        <p:spPr>
          <a:xfrm>
            <a:off x="5943600" y="421930"/>
            <a:ext cx="3200400" cy="1536210"/>
          </a:xfrm>
          <a:prstGeom prst="rect">
            <a:avLst/>
          </a:prstGeom>
          <a:solidFill>
            <a:schemeClr val="accent2">
              <a:lumMod val="40000"/>
              <a:lumOff val="60000"/>
            </a:schemeClr>
          </a:solidFill>
          <a:ln>
            <a:noFill/>
          </a:ln>
        </p:spPr>
        <p:txBody>
          <a:bodyPr spcFirstLastPara="1" wrap="square" lIns="1371600" tIns="91425" rIns="91425" bIns="91425" anchor="t" anchorCtr="0">
            <a:noAutofit/>
          </a:bodyPr>
          <a:lstStyle/>
          <a:p>
            <a:pPr marL="0" lvl="0" indent="0" rtl="0">
              <a:spcBef>
                <a:spcPts val="0"/>
              </a:spcBef>
              <a:spcAft>
                <a:spcPts val="0"/>
              </a:spcAft>
              <a:buClr>
                <a:schemeClr val="dk1"/>
              </a:buClr>
              <a:buSzPts val="1100"/>
              <a:buFont typeface="Arial"/>
              <a:buNone/>
            </a:pPr>
            <a:endParaRPr lang="es-MX" sz="1100">
              <a:solidFill>
                <a:schemeClr val="dk1"/>
              </a:solidFill>
              <a:latin typeface="Source Sans Pro"/>
              <a:ea typeface="Source Sans Pro"/>
              <a:cs typeface="Source Sans Pro"/>
              <a:sym typeface="Source Sans Pro"/>
            </a:endParaRPr>
          </a:p>
        </p:txBody>
      </p:sp>
      <p:sp>
        <p:nvSpPr>
          <p:cNvPr id="42" name="Google Shape;496;p41">
            <a:extLst>
              <a:ext uri="{FF2B5EF4-FFF2-40B4-BE49-F238E27FC236}">
                <a16:creationId xmlns:a16="http://schemas.microsoft.com/office/drawing/2014/main" id="{D51A5395-BCC3-496C-BD32-0D41DA77309F}"/>
              </a:ext>
            </a:extLst>
          </p:cNvPr>
          <p:cNvSpPr/>
          <p:nvPr/>
        </p:nvSpPr>
        <p:spPr>
          <a:xfrm>
            <a:off x="5943600" y="2135653"/>
            <a:ext cx="3200400" cy="1536210"/>
          </a:xfrm>
          <a:prstGeom prst="rect">
            <a:avLst/>
          </a:prstGeom>
          <a:solidFill>
            <a:schemeClr val="accent2">
              <a:lumMod val="40000"/>
              <a:lumOff val="60000"/>
            </a:schemeClr>
          </a:solidFill>
          <a:ln>
            <a:noFill/>
          </a:ln>
        </p:spPr>
        <p:txBody>
          <a:bodyPr spcFirstLastPara="1" wrap="square" lIns="1371600" tIns="91425" rIns="91425" bIns="91425" anchor="t" anchorCtr="0">
            <a:noAutofit/>
          </a:bodyPr>
          <a:lstStyle/>
          <a:p>
            <a:pPr marL="0" lvl="0" indent="0" rtl="0">
              <a:spcBef>
                <a:spcPts val="0"/>
              </a:spcBef>
              <a:spcAft>
                <a:spcPts val="0"/>
              </a:spcAft>
              <a:buClr>
                <a:schemeClr val="dk1"/>
              </a:buClr>
              <a:buSzPts val="1100"/>
              <a:buFont typeface="Arial"/>
              <a:buNone/>
            </a:pPr>
            <a:endParaRPr lang="es-MX" sz="1100">
              <a:solidFill>
                <a:schemeClr val="dk1"/>
              </a:solidFill>
              <a:latin typeface="Source Sans Pro"/>
              <a:ea typeface="Source Sans Pro"/>
              <a:cs typeface="Source Sans Pro"/>
              <a:sym typeface="Source Sans Pro"/>
            </a:endParaRPr>
          </a:p>
        </p:txBody>
      </p:sp>
      <p:sp>
        <p:nvSpPr>
          <p:cNvPr id="41" name="Google Shape;496;p41">
            <a:extLst>
              <a:ext uri="{FF2B5EF4-FFF2-40B4-BE49-F238E27FC236}">
                <a16:creationId xmlns:a16="http://schemas.microsoft.com/office/drawing/2014/main" id="{C2FF2D24-1CC6-43F8-9EA2-DA9B938CD1D0}"/>
              </a:ext>
            </a:extLst>
          </p:cNvPr>
          <p:cNvSpPr/>
          <p:nvPr/>
        </p:nvSpPr>
        <p:spPr>
          <a:xfrm>
            <a:off x="0" y="2101441"/>
            <a:ext cx="3200400" cy="1536210"/>
          </a:xfrm>
          <a:prstGeom prst="rect">
            <a:avLst/>
          </a:prstGeom>
          <a:solidFill>
            <a:schemeClr val="accent2">
              <a:lumMod val="40000"/>
              <a:lumOff val="60000"/>
            </a:schemeClr>
          </a:solidFill>
          <a:ln>
            <a:noFill/>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endParaRPr lang="es-MX" sz="1100">
              <a:solidFill>
                <a:schemeClr val="dk1"/>
              </a:solidFill>
              <a:latin typeface="Source Sans Pro"/>
              <a:ea typeface="Source Sans Pro"/>
              <a:cs typeface="Source Sans Pro"/>
              <a:sym typeface="Source Sans Pro"/>
            </a:endParaRPr>
          </a:p>
          <a:p>
            <a:pPr marL="0" lvl="0" indent="0" algn="r" rtl="0">
              <a:spcBef>
                <a:spcPts val="0"/>
              </a:spcBef>
              <a:spcAft>
                <a:spcPts val="0"/>
              </a:spcAft>
              <a:buClr>
                <a:schemeClr val="dk1"/>
              </a:buClr>
              <a:buSzPts val="1100"/>
              <a:buFont typeface="Arial"/>
              <a:buNone/>
            </a:pPr>
            <a:r>
              <a:rPr lang="es-MX" sz="1100" b="1">
                <a:solidFill>
                  <a:schemeClr val="dk1"/>
                </a:solidFill>
                <a:latin typeface="Source Sans Pro"/>
                <a:ea typeface="Source Sans Pro"/>
                <a:cs typeface="Source Sans Pro"/>
                <a:sym typeface="Source Sans Pro"/>
              </a:rPr>
              <a:t>Liga de manuales, catálogos y presentaciones:</a:t>
            </a:r>
          </a:p>
          <a:p>
            <a:pPr marL="0" lvl="0" indent="0" algn="r" rtl="0">
              <a:spcBef>
                <a:spcPts val="0"/>
              </a:spcBef>
              <a:spcAft>
                <a:spcPts val="0"/>
              </a:spcAft>
              <a:buClr>
                <a:schemeClr val="dk1"/>
              </a:buClr>
              <a:buSzPts val="1100"/>
              <a:buFont typeface="Arial"/>
              <a:buNone/>
            </a:pPr>
            <a:r>
              <a:rPr lang="es-MX" sz="1100">
                <a:solidFill>
                  <a:schemeClr val="dk1"/>
                </a:solidFill>
                <a:latin typeface="Source Sans Pro"/>
                <a:ea typeface="Source Sans Pro"/>
                <a:cs typeface="Source Sans Pro"/>
                <a:sym typeface="Source Sans Pro"/>
              </a:rPr>
              <a:t>https://www.cnsf.gob.mx/Sistemas/Paginas/InformacionEstadistica.aspx</a:t>
            </a:r>
          </a:p>
        </p:txBody>
      </p:sp>
      <p:sp>
        <p:nvSpPr>
          <p:cNvPr id="493" name="Google Shape;493;p41"/>
          <p:cNvSpPr txBox="1">
            <a:spLocks noGrp="1"/>
          </p:cNvSpPr>
          <p:nvPr>
            <p:ph type="title"/>
          </p:nvPr>
        </p:nvSpPr>
        <p:spPr>
          <a:xfrm>
            <a:off x="844425" y="5598"/>
            <a:ext cx="3552600" cy="114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b="1"/>
              <a:t>Gracias</a:t>
            </a:r>
            <a:endParaRPr sz="4800" b="1"/>
          </a:p>
        </p:txBody>
      </p:sp>
      <p:sp>
        <p:nvSpPr>
          <p:cNvPr id="496" name="Google Shape;496;p41"/>
          <p:cNvSpPr/>
          <p:nvPr/>
        </p:nvSpPr>
        <p:spPr>
          <a:xfrm>
            <a:off x="0" y="416856"/>
            <a:ext cx="3200400" cy="1536210"/>
          </a:xfrm>
          <a:prstGeom prst="rect">
            <a:avLst/>
          </a:prstGeom>
          <a:solidFill>
            <a:schemeClr val="accent2">
              <a:lumMod val="40000"/>
              <a:lumOff val="60000"/>
            </a:schemeClr>
          </a:solidFill>
          <a:ln>
            <a:noFill/>
          </a:ln>
        </p:spPr>
        <p:txBody>
          <a:bodyPr spcFirstLastPara="1" wrap="square" lIns="1371600" tIns="91425" rIns="91425" bIns="91425" anchor="t" anchorCtr="0">
            <a:noAutofit/>
          </a:bodyPr>
          <a:lstStyle/>
          <a:p>
            <a:pPr marL="0" lvl="0" indent="0" rtl="0">
              <a:spcBef>
                <a:spcPts val="0"/>
              </a:spcBef>
              <a:spcAft>
                <a:spcPts val="0"/>
              </a:spcAft>
              <a:buClr>
                <a:schemeClr val="dk1"/>
              </a:buClr>
              <a:buSzPts val="1100"/>
              <a:buFont typeface="Arial"/>
              <a:buNone/>
            </a:pPr>
            <a:r>
              <a:rPr lang="es-MX" sz="1100" b="1">
                <a:solidFill>
                  <a:schemeClr val="dk1"/>
                </a:solidFill>
                <a:latin typeface="Source Sans Pro"/>
                <a:ea typeface="Source Sans Pro"/>
                <a:cs typeface="Source Sans Pro"/>
                <a:sym typeface="Source Sans Pro"/>
              </a:rPr>
              <a:t>Ricardo Sevilla       </a:t>
            </a:r>
            <a:r>
              <a:rPr lang="es-MX" sz="1100">
                <a:solidFill>
                  <a:schemeClr val="dk1"/>
                </a:solidFill>
                <a:latin typeface="Source Sans Pro"/>
                <a:ea typeface="Source Sans Pro"/>
                <a:cs typeface="Source Sans Pro"/>
                <a:sym typeface="Source Sans Pro"/>
              </a:rPr>
              <a:t>RSevilla@cnsf.gob.mx</a:t>
            </a:r>
          </a:p>
          <a:p>
            <a:pPr marL="0" lvl="0" indent="0" rtl="0">
              <a:spcBef>
                <a:spcPts val="0"/>
              </a:spcBef>
              <a:spcAft>
                <a:spcPts val="0"/>
              </a:spcAft>
              <a:buClr>
                <a:schemeClr val="dk1"/>
              </a:buClr>
              <a:buSzPts val="1100"/>
              <a:buFont typeface="Arial"/>
              <a:buNone/>
            </a:pPr>
            <a:endParaRPr lang="es-MX" sz="1100" b="1">
              <a:solidFill>
                <a:schemeClr val="dk1"/>
              </a:solidFill>
              <a:latin typeface="Source Sans Pro"/>
              <a:ea typeface="Source Sans Pro"/>
              <a:cs typeface="Source Sans Pro"/>
              <a:sym typeface="Source Sans Pro"/>
            </a:endParaRPr>
          </a:p>
          <a:p>
            <a:pPr marL="0" lvl="0" indent="0" rtl="0">
              <a:spcBef>
                <a:spcPts val="0"/>
              </a:spcBef>
              <a:spcAft>
                <a:spcPts val="0"/>
              </a:spcAft>
              <a:buClr>
                <a:schemeClr val="dk1"/>
              </a:buClr>
              <a:buSzPts val="1100"/>
              <a:buFont typeface="Arial"/>
              <a:buNone/>
            </a:pPr>
            <a:r>
              <a:rPr lang="es-MX" sz="1100" b="1">
                <a:solidFill>
                  <a:schemeClr val="dk1"/>
                </a:solidFill>
                <a:latin typeface="Source Sans Pro"/>
                <a:ea typeface="Source Sans Pro"/>
                <a:cs typeface="Source Sans Pro"/>
                <a:sym typeface="Source Sans Pro"/>
              </a:rPr>
              <a:t>Aldo Hernandez    </a:t>
            </a:r>
            <a:r>
              <a:rPr lang="es-MX" sz="1100">
                <a:solidFill>
                  <a:schemeClr val="dk1"/>
                </a:solidFill>
                <a:latin typeface="Source Sans Pro"/>
                <a:ea typeface="Source Sans Pro"/>
                <a:cs typeface="Source Sans Pro"/>
                <a:sym typeface="Source Sans Pro"/>
              </a:rPr>
              <a:t>ARHernandez@cnsf.gob.mx</a:t>
            </a:r>
          </a:p>
          <a:p>
            <a:pPr marL="0" lvl="0" indent="0" rtl="0">
              <a:spcBef>
                <a:spcPts val="0"/>
              </a:spcBef>
              <a:spcAft>
                <a:spcPts val="0"/>
              </a:spcAft>
              <a:buClr>
                <a:schemeClr val="dk1"/>
              </a:buClr>
              <a:buSzPts val="1100"/>
              <a:buFont typeface="Arial"/>
              <a:buNone/>
            </a:pPr>
            <a:endParaRPr lang="es-MX" sz="1100" b="1">
              <a:solidFill>
                <a:schemeClr val="dk1"/>
              </a:solidFill>
              <a:latin typeface="Source Sans Pro"/>
              <a:ea typeface="Source Sans Pro"/>
              <a:cs typeface="Source Sans Pro"/>
              <a:sym typeface="Source Sans Pro"/>
            </a:endParaRPr>
          </a:p>
          <a:p>
            <a:pPr marL="0" lvl="0" indent="0" rtl="0">
              <a:spcBef>
                <a:spcPts val="0"/>
              </a:spcBef>
              <a:spcAft>
                <a:spcPts val="0"/>
              </a:spcAft>
              <a:buClr>
                <a:schemeClr val="dk1"/>
              </a:buClr>
              <a:buSzPts val="1100"/>
              <a:buFont typeface="Arial"/>
              <a:buNone/>
            </a:pPr>
            <a:r>
              <a:rPr lang="es-MX" sz="1100" b="1">
                <a:solidFill>
                  <a:schemeClr val="dk1"/>
                </a:solidFill>
                <a:latin typeface="Source Sans Pro"/>
                <a:ea typeface="Source Sans Pro"/>
                <a:cs typeface="Source Sans Pro"/>
                <a:sym typeface="Source Sans Pro"/>
              </a:rPr>
              <a:t>Karina Luna             </a:t>
            </a:r>
            <a:r>
              <a:rPr lang="es-MX" sz="1100">
                <a:solidFill>
                  <a:schemeClr val="dk1"/>
                </a:solidFill>
                <a:latin typeface="Source Sans Pro"/>
                <a:ea typeface="Source Sans Pro"/>
                <a:cs typeface="Source Sans Pro"/>
                <a:sym typeface="Source Sans Pro"/>
              </a:rPr>
              <a:t>KLuna@cnsf.gob.mx</a:t>
            </a:r>
          </a:p>
          <a:p>
            <a:pPr marL="0" lvl="0" indent="0" rtl="0">
              <a:spcBef>
                <a:spcPts val="0"/>
              </a:spcBef>
              <a:spcAft>
                <a:spcPts val="0"/>
              </a:spcAft>
              <a:buClr>
                <a:schemeClr val="dk1"/>
              </a:buClr>
              <a:buSzPts val="1100"/>
              <a:buFont typeface="Arial"/>
              <a:buNone/>
            </a:pPr>
            <a:endParaRPr lang="es-MX" sz="1100">
              <a:solidFill>
                <a:schemeClr val="dk1"/>
              </a:solidFill>
              <a:latin typeface="Source Sans Pro"/>
              <a:ea typeface="Source Sans Pro"/>
              <a:cs typeface="Source Sans Pro"/>
              <a:sym typeface="Source Sans Pro"/>
            </a:endParaRPr>
          </a:p>
        </p:txBody>
      </p:sp>
      <p:sp>
        <p:nvSpPr>
          <p:cNvPr id="499" name="Google Shape;499;p41"/>
          <p:cNvSpPr/>
          <p:nvPr/>
        </p:nvSpPr>
        <p:spPr>
          <a:xfrm>
            <a:off x="3285625" y="755750"/>
            <a:ext cx="2417100" cy="24171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1"/>
          <p:cNvSpPr/>
          <p:nvPr/>
        </p:nvSpPr>
        <p:spPr>
          <a:xfrm rot="5400000">
            <a:off x="3459879" y="755750"/>
            <a:ext cx="2417100" cy="24171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1"/>
          <p:cNvSpPr/>
          <p:nvPr/>
        </p:nvSpPr>
        <p:spPr>
          <a:xfrm rot="10800000">
            <a:off x="3459879" y="931367"/>
            <a:ext cx="2417100" cy="24171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1"/>
          <p:cNvSpPr/>
          <p:nvPr/>
        </p:nvSpPr>
        <p:spPr>
          <a:xfrm rot="-5400000">
            <a:off x="3285625" y="931367"/>
            <a:ext cx="2417100" cy="24171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1"/>
          <p:cNvSpPr/>
          <p:nvPr/>
        </p:nvSpPr>
        <p:spPr>
          <a:xfrm>
            <a:off x="3690657" y="1231564"/>
            <a:ext cx="534235" cy="455171"/>
          </a:xfrm>
          <a:prstGeom prst="rect">
            <a:avLst/>
          </a:prstGeom>
        </p:spPr>
        <p:txBody>
          <a:bodyPr>
            <a:prstTxWarp prst="textPlain">
              <a:avLst/>
            </a:prstTxWarp>
          </a:bodyPr>
          <a:lstStyle/>
          <a:p>
            <a:pPr lvl="0" algn="ctr"/>
            <a:r>
              <a:rPr lang="es-MX" b="1" i="0">
                <a:ln>
                  <a:noFill/>
                </a:ln>
                <a:solidFill>
                  <a:schemeClr val="lt1"/>
                </a:solidFill>
                <a:latin typeface="Dosis"/>
              </a:rPr>
              <a:t>C</a:t>
            </a:r>
            <a:endParaRPr b="1" i="0">
              <a:ln>
                <a:noFill/>
              </a:ln>
              <a:solidFill>
                <a:schemeClr val="lt1"/>
              </a:solidFill>
              <a:latin typeface="Dosis"/>
            </a:endParaRPr>
          </a:p>
        </p:txBody>
      </p:sp>
      <p:sp>
        <p:nvSpPr>
          <p:cNvPr id="505" name="Google Shape;505;p41"/>
          <p:cNvSpPr/>
          <p:nvPr/>
        </p:nvSpPr>
        <p:spPr>
          <a:xfrm>
            <a:off x="3807513" y="2366313"/>
            <a:ext cx="289660" cy="455171"/>
          </a:xfrm>
          <a:prstGeom prst="rect">
            <a:avLst/>
          </a:prstGeom>
        </p:spPr>
        <p:txBody>
          <a:bodyPr>
            <a:prstTxWarp prst="textPlain">
              <a:avLst/>
            </a:prstTxWarp>
          </a:bodyPr>
          <a:lstStyle/>
          <a:p>
            <a:pPr lvl="0" algn="ctr"/>
            <a:r>
              <a:rPr lang="es-MX" b="1">
                <a:solidFill>
                  <a:schemeClr val="lt1"/>
                </a:solidFill>
                <a:latin typeface="Dosis"/>
              </a:rPr>
              <a:t>L</a:t>
            </a:r>
            <a:endParaRPr b="1" i="0">
              <a:ln>
                <a:noFill/>
              </a:ln>
              <a:solidFill>
                <a:schemeClr val="lt1"/>
              </a:solidFill>
              <a:latin typeface="Dosis"/>
            </a:endParaRPr>
          </a:p>
        </p:txBody>
      </p:sp>
      <p:sp>
        <p:nvSpPr>
          <p:cNvPr id="21" name="Rectángulo 20">
            <a:extLst>
              <a:ext uri="{FF2B5EF4-FFF2-40B4-BE49-F238E27FC236}">
                <a16:creationId xmlns:a16="http://schemas.microsoft.com/office/drawing/2014/main" id="{FE4C0AEB-8AAF-4CEE-86DE-A3313D7474C8}"/>
              </a:ext>
            </a:extLst>
          </p:cNvPr>
          <p:cNvSpPr/>
          <p:nvPr/>
        </p:nvSpPr>
        <p:spPr>
          <a:xfrm>
            <a:off x="5811567" y="632859"/>
            <a:ext cx="1666435" cy="230832"/>
          </a:xfrm>
          <a:prstGeom prst="rect">
            <a:avLst/>
          </a:prstGeom>
        </p:spPr>
        <p:txBody>
          <a:bodyPr wrap="square">
            <a:spAutoFit/>
          </a:bodyPr>
          <a:lstStyle/>
          <a:p>
            <a:pPr algn="r"/>
            <a:r>
              <a:rPr lang="es-MX" sz="900" b="1">
                <a:solidFill>
                  <a:srgbClr val="766C42"/>
                </a:solidFill>
                <a:latin typeface="Montserrat" panose="00000500000000000000" pitchFamily="2" charset="0"/>
              </a:rPr>
              <a:t>@</a:t>
            </a:r>
            <a:r>
              <a:rPr lang="es-MX" sz="900" b="1" err="1">
                <a:solidFill>
                  <a:srgbClr val="766C42"/>
                </a:solidFill>
                <a:latin typeface="Montserrat" panose="00000500000000000000" pitchFamily="2" charset="0"/>
              </a:rPr>
              <a:t>CNSF_gob_mx</a:t>
            </a:r>
            <a:endParaRPr lang="es-MX" sz="900" b="1">
              <a:solidFill>
                <a:srgbClr val="766C42"/>
              </a:solidFill>
              <a:latin typeface="Montserrat" panose="00000500000000000000" pitchFamily="2" charset="0"/>
            </a:endParaRPr>
          </a:p>
        </p:txBody>
      </p:sp>
      <p:sp>
        <p:nvSpPr>
          <p:cNvPr id="22" name="Rectángulo 21">
            <a:extLst>
              <a:ext uri="{FF2B5EF4-FFF2-40B4-BE49-F238E27FC236}">
                <a16:creationId xmlns:a16="http://schemas.microsoft.com/office/drawing/2014/main" id="{3631BB1F-A0EB-4D73-B4A3-D0F39B806E5F}"/>
              </a:ext>
            </a:extLst>
          </p:cNvPr>
          <p:cNvSpPr/>
          <p:nvPr/>
        </p:nvSpPr>
        <p:spPr>
          <a:xfrm>
            <a:off x="5835629" y="903384"/>
            <a:ext cx="1666435" cy="230832"/>
          </a:xfrm>
          <a:prstGeom prst="rect">
            <a:avLst/>
          </a:prstGeom>
        </p:spPr>
        <p:txBody>
          <a:bodyPr wrap="square">
            <a:spAutoFit/>
          </a:bodyPr>
          <a:lstStyle/>
          <a:p>
            <a:pPr algn="r"/>
            <a:r>
              <a:rPr lang="es-MX" sz="900" b="1">
                <a:solidFill>
                  <a:srgbClr val="766C42"/>
                </a:solidFill>
                <a:latin typeface="Montserrat" panose="00000500000000000000" pitchFamily="2" charset="0"/>
              </a:rPr>
              <a:t>@</a:t>
            </a:r>
            <a:r>
              <a:rPr lang="es-MX" sz="900" b="1" err="1">
                <a:solidFill>
                  <a:srgbClr val="766C42"/>
                </a:solidFill>
                <a:latin typeface="Montserrat" panose="00000500000000000000" pitchFamily="2" charset="0"/>
              </a:rPr>
              <a:t>CNSF_gob_mx</a:t>
            </a:r>
            <a:endParaRPr lang="es-MX" sz="900" b="1">
              <a:solidFill>
                <a:srgbClr val="766C42"/>
              </a:solidFill>
              <a:latin typeface="Montserrat" panose="00000500000000000000" pitchFamily="2" charset="0"/>
            </a:endParaRPr>
          </a:p>
        </p:txBody>
      </p:sp>
      <p:pic>
        <p:nvPicPr>
          <p:cNvPr id="24" name="Imagen 23" descr="Un letrero de color blanco&#10;&#10;Descripción generada automáticamente con confianza baja">
            <a:extLst>
              <a:ext uri="{FF2B5EF4-FFF2-40B4-BE49-F238E27FC236}">
                <a16:creationId xmlns:a16="http://schemas.microsoft.com/office/drawing/2014/main" id="{EAF8AFC8-A2E2-4143-A3B5-BBC04CF387E3}"/>
              </a:ext>
            </a:extLst>
          </p:cNvPr>
          <p:cNvPicPr>
            <a:picLocks noChangeAspect="1"/>
          </p:cNvPicPr>
          <p:nvPr/>
        </p:nvPicPr>
        <p:blipFill rotWithShape="1">
          <a:blip r:embed="rId3">
            <a:duotone>
              <a:schemeClr val="accent5">
                <a:shade val="45000"/>
                <a:satMod val="135000"/>
              </a:schemeClr>
              <a:prstClr val="white"/>
            </a:duotone>
            <a:extLst>
              <a:ext uri="{28A0092B-C50C-407E-A947-70E740481C1C}">
                <a14:useLocalDpi xmlns:a14="http://schemas.microsoft.com/office/drawing/2010/main" val="0"/>
              </a:ext>
            </a:extLst>
          </a:blip>
          <a:srcRect l="53720" b="50000"/>
          <a:stretch/>
        </p:blipFill>
        <p:spPr>
          <a:xfrm>
            <a:off x="7480756" y="641781"/>
            <a:ext cx="246793" cy="246191"/>
          </a:xfrm>
          <a:prstGeom prst="rect">
            <a:avLst/>
          </a:prstGeom>
        </p:spPr>
      </p:pic>
      <p:pic>
        <p:nvPicPr>
          <p:cNvPr id="25" name="Imagen 24" descr="Un letrero de color blanco&#10;&#10;Descripción generada automáticamente con confianza baja">
            <a:extLst>
              <a:ext uri="{FF2B5EF4-FFF2-40B4-BE49-F238E27FC236}">
                <a16:creationId xmlns:a16="http://schemas.microsoft.com/office/drawing/2014/main" id="{B9CF1E69-586A-4222-9301-A28E6BCA1093}"/>
              </a:ext>
            </a:extLst>
          </p:cNvPr>
          <p:cNvPicPr>
            <a:picLocks noChangeAspect="1"/>
          </p:cNvPicPr>
          <p:nvPr/>
        </p:nvPicPr>
        <p:blipFill rotWithShape="1">
          <a:blip r:embed="rId3">
            <a:duotone>
              <a:schemeClr val="accent5">
                <a:shade val="45000"/>
                <a:satMod val="135000"/>
              </a:schemeClr>
              <a:prstClr val="white"/>
            </a:duotone>
            <a:extLst>
              <a:ext uri="{28A0092B-C50C-407E-A947-70E740481C1C}">
                <a14:useLocalDpi xmlns:a14="http://schemas.microsoft.com/office/drawing/2010/main" val="0"/>
              </a:ext>
            </a:extLst>
          </a:blip>
          <a:srcRect l="-1554" t="-897" r="55274" b="50897"/>
          <a:stretch/>
        </p:blipFill>
        <p:spPr>
          <a:xfrm>
            <a:off x="7528882" y="945284"/>
            <a:ext cx="210700" cy="210186"/>
          </a:xfrm>
          <a:prstGeom prst="rect">
            <a:avLst/>
          </a:prstGeom>
        </p:spPr>
      </p:pic>
      <p:pic>
        <p:nvPicPr>
          <p:cNvPr id="26" name="Imagen 25" descr="Forma&#10;&#10;Descripción generada automáticamente con confianza baja">
            <a:extLst>
              <a:ext uri="{FF2B5EF4-FFF2-40B4-BE49-F238E27FC236}">
                <a16:creationId xmlns:a16="http://schemas.microsoft.com/office/drawing/2014/main" id="{73D4AADA-17D7-48AE-9EFA-0D12049F376E}"/>
              </a:ext>
            </a:extLst>
          </p:cNvPr>
          <p:cNvPicPr>
            <a:picLocks noChangeAspect="1"/>
          </p:cNvPicPr>
          <p:nvPr/>
        </p:nvPicPr>
        <p:blipFill>
          <a:blip r:embed="rId4">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7518370" y="1512472"/>
            <a:ext cx="233241" cy="233241"/>
          </a:xfrm>
          <a:prstGeom prst="rect">
            <a:avLst/>
          </a:prstGeom>
        </p:spPr>
      </p:pic>
      <p:sp>
        <p:nvSpPr>
          <p:cNvPr id="27" name="Rectángulo 26">
            <a:extLst>
              <a:ext uri="{FF2B5EF4-FFF2-40B4-BE49-F238E27FC236}">
                <a16:creationId xmlns:a16="http://schemas.microsoft.com/office/drawing/2014/main" id="{2C3A8174-7D0B-45A0-8079-C405213074FE}"/>
              </a:ext>
            </a:extLst>
          </p:cNvPr>
          <p:cNvSpPr/>
          <p:nvPr/>
        </p:nvSpPr>
        <p:spPr>
          <a:xfrm>
            <a:off x="5883758" y="1177096"/>
            <a:ext cx="1582196" cy="230832"/>
          </a:xfrm>
          <a:prstGeom prst="rect">
            <a:avLst/>
          </a:prstGeom>
        </p:spPr>
        <p:txBody>
          <a:bodyPr wrap="square">
            <a:spAutoFit/>
          </a:bodyPr>
          <a:lstStyle/>
          <a:p>
            <a:pPr algn="r"/>
            <a:r>
              <a:rPr lang="es-MX" sz="900" b="1">
                <a:solidFill>
                  <a:srgbClr val="766C42"/>
                </a:solidFill>
                <a:latin typeface="Montserrat" panose="00000500000000000000" pitchFamily="2" charset="0"/>
              </a:rPr>
              <a:t>@CNSF.gob.mx</a:t>
            </a:r>
          </a:p>
        </p:txBody>
      </p:sp>
      <p:sp>
        <p:nvSpPr>
          <p:cNvPr id="28" name="Rectángulo 27">
            <a:extLst>
              <a:ext uri="{FF2B5EF4-FFF2-40B4-BE49-F238E27FC236}">
                <a16:creationId xmlns:a16="http://schemas.microsoft.com/office/drawing/2014/main" id="{8FFD2755-C916-4766-8438-C3C3879D4568}"/>
              </a:ext>
            </a:extLst>
          </p:cNvPr>
          <p:cNvSpPr/>
          <p:nvPr/>
        </p:nvSpPr>
        <p:spPr>
          <a:xfrm>
            <a:off x="5955944" y="1398907"/>
            <a:ext cx="1555035" cy="369332"/>
          </a:xfrm>
          <a:prstGeom prst="rect">
            <a:avLst/>
          </a:prstGeom>
        </p:spPr>
        <p:txBody>
          <a:bodyPr wrap="square">
            <a:spAutoFit/>
          </a:bodyPr>
          <a:lstStyle/>
          <a:p>
            <a:pPr algn="r"/>
            <a:r>
              <a:rPr lang="es-MX" sz="900" b="1">
                <a:solidFill>
                  <a:srgbClr val="766C42"/>
                </a:solidFill>
                <a:latin typeface="Montserrat" panose="00000500000000000000" pitchFamily="2" charset="0"/>
              </a:rPr>
              <a:t>Comisión Nacional de Seguros y Fianzas</a:t>
            </a:r>
          </a:p>
        </p:txBody>
      </p:sp>
      <p:pic>
        <p:nvPicPr>
          <p:cNvPr id="29" name="Imagen 28">
            <a:extLst>
              <a:ext uri="{FF2B5EF4-FFF2-40B4-BE49-F238E27FC236}">
                <a16:creationId xmlns:a16="http://schemas.microsoft.com/office/drawing/2014/main" id="{7B02DCF2-28D8-4C86-9054-DA1939710508}"/>
              </a:ext>
            </a:extLst>
          </p:cNvPr>
          <p:cNvPicPr>
            <a:picLocks noChangeAspect="1"/>
          </p:cNvPicPr>
          <p:nvPr/>
        </p:nvPicPr>
        <p:blipFill>
          <a:blip r:embed="rId5"/>
          <a:stretch>
            <a:fillRect/>
          </a:stretch>
        </p:blipFill>
        <p:spPr>
          <a:xfrm>
            <a:off x="7515295" y="1224457"/>
            <a:ext cx="224284" cy="224284"/>
          </a:xfrm>
          <a:prstGeom prst="rect">
            <a:avLst/>
          </a:prstGeom>
        </p:spPr>
      </p:pic>
      <p:sp>
        <p:nvSpPr>
          <p:cNvPr id="32" name="Rectángulo 31">
            <a:extLst>
              <a:ext uri="{FF2B5EF4-FFF2-40B4-BE49-F238E27FC236}">
                <a16:creationId xmlns:a16="http://schemas.microsoft.com/office/drawing/2014/main" id="{9F3D215A-82E6-4755-BEBD-592305A4FC96}"/>
              </a:ext>
            </a:extLst>
          </p:cNvPr>
          <p:cNvSpPr/>
          <p:nvPr/>
        </p:nvSpPr>
        <p:spPr>
          <a:xfrm>
            <a:off x="5937303" y="3042550"/>
            <a:ext cx="2322025" cy="3173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100"/>
          </a:p>
        </p:txBody>
      </p:sp>
      <p:grpSp>
        <p:nvGrpSpPr>
          <p:cNvPr id="34" name="Grupo 33">
            <a:extLst>
              <a:ext uri="{FF2B5EF4-FFF2-40B4-BE49-F238E27FC236}">
                <a16:creationId xmlns:a16="http://schemas.microsoft.com/office/drawing/2014/main" id="{9DC5C1C5-89D4-43DE-9C9D-83141FAA7B74}"/>
              </a:ext>
            </a:extLst>
          </p:cNvPr>
          <p:cNvGrpSpPr/>
          <p:nvPr/>
        </p:nvGrpSpPr>
        <p:grpSpPr>
          <a:xfrm>
            <a:off x="6427714" y="2294408"/>
            <a:ext cx="1785947" cy="1090328"/>
            <a:chOff x="5696188" y="1624577"/>
            <a:chExt cx="2512224" cy="1578386"/>
          </a:xfrm>
          <a:noFill/>
        </p:grpSpPr>
        <p:pic>
          <p:nvPicPr>
            <p:cNvPr id="35" name="Imagen 34">
              <a:extLst>
                <a:ext uri="{FF2B5EF4-FFF2-40B4-BE49-F238E27FC236}">
                  <a16:creationId xmlns:a16="http://schemas.microsoft.com/office/drawing/2014/main" id="{F6CE5D7F-9961-4627-A29C-9D3081CCA542}"/>
                </a:ext>
              </a:extLst>
            </p:cNvPr>
            <p:cNvPicPr>
              <a:picLocks noChangeAspect="1"/>
            </p:cNvPicPr>
            <p:nvPr/>
          </p:nvPicPr>
          <p:blipFill>
            <a:blip r:embed="rId6"/>
            <a:stretch>
              <a:fillRect/>
            </a:stretch>
          </p:blipFill>
          <p:spPr>
            <a:xfrm>
              <a:off x="6102708" y="1624577"/>
              <a:ext cx="1541160" cy="1035107"/>
            </a:xfrm>
            <a:prstGeom prst="rect">
              <a:avLst/>
            </a:prstGeom>
            <a:grpFill/>
          </p:spPr>
        </p:pic>
        <p:grpSp>
          <p:nvGrpSpPr>
            <p:cNvPr id="36" name="Grupo 35">
              <a:extLst>
                <a:ext uri="{FF2B5EF4-FFF2-40B4-BE49-F238E27FC236}">
                  <a16:creationId xmlns:a16="http://schemas.microsoft.com/office/drawing/2014/main" id="{AE76B239-771C-440B-A3CB-7F43AC3B07DE}"/>
                </a:ext>
              </a:extLst>
            </p:cNvPr>
            <p:cNvGrpSpPr/>
            <p:nvPr/>
          </p:nvGrpSpPr>
          <p:grpSpPr>
            <a:xfrm>
              <a:off x="5696188" y="2750697"/>
              <a:ext cx="2512224" cy="452266"/>
              <a:chOff x="5724764" y="2750697"/>
              <a:chExt cx="2512224" cy="452266"/>
            </a:xfrm>
            <a:grpFill/>
          </p:grpSpPr>
          <p:sp>
            <p:nvSpPr>
              <p:cNvPr id="37" name="Rectángulo 36">
                <a:extLst>
                  <a:ext uri="{FF2B5EF4-FFF2-40B4-BE49-F238E27FC236}">
                    <a16:creationId xmlns:a16="http://schemas.microsoft.com/office/drawing/2014/main" id="{DFC9C4A1-E04F-4E6A-9D7F-A97A7BB13CAB}"/>
                  </a:ext>
                </a:extLst>
              </p:cNvPr>
              <p:cNvSpPr/>
              <p:nvPr/>
            </p:nvSpPr>
            <p:spPr>
              <a:xfrm>
                <a:off x="5914963" y="2750697"/>
                <a:ext cx="2322025" cy="31739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100"/>
              </a:p>
            </p:txBody>
          </p:sp>
          <p:sp>
            <p:nvSpPr>
              <p:cNvPr id="38" name="CuadroTexto 37">
                <a:extLst>
                  <a:ext uri="{FF2B5EF4-FFF2-40B4-BE49-F238E27FC236}">
                    <a16:creationId xmlns:a16="http://schemas.microsoft.com/office/drawing/2014/main" id="{ECC6B12F-7F44-4C80-96DF-20A50ECE1760}"/>
                  </a:ext>
                </a:extLst>
              </p:cNvPr>
              <p:cNvSpPr txBox="1"/>
              <p:nvPr/>
            </p:nvSpPr>
            <p:spPr>
              <a:xfrm>
                <a:off x="5724764" y="2757417"/>
                <a:ext cx="2426463" cy="445546"/>
              </a:xfrm>
              <a:prstGeom prst="rect">
                <a:avLst/>
              </a:prstGeom>
              <a:grpFill/>
            </p:spPr>
            <p:txBody>
              <a:bodyPr wrap="square" rtlCol="0">
                <a:spAutoFit/>
              </a:bodyPr>
              <a:lstStyle/>
              <a:p>
                <a:pPr algn="ctr"/>
                <a:r>
                  <a:rPr lang="es-MX" sz="700" b="1">
                    <a:solidFill>
                      <a:srgbClr val="766C42"/>
                    </a:solidFill>
                    <a:latin typeface="Montserrat" pitchFamily="2" charset="77"/>
                  </a:rPr>
                  <a:t>https://www.cnsf.gob.mx/cnsf/revista/sitePages/home.aspx</a:t>
                </a:r>
              </a:p>
            </p:txBody>
          </p:sp>
        </p:grpSp>
      </p:grpSp>
      <p:sp>
        <p:nvSpPr>
          <p:cNvPr id="39" name="Google Shape;504;p41">
            <a:extLst>
              <a:ext uri="{FF2B5EF4-FFF2-40B4-BE49-F238E27FC236}">
                <a16:creationId xmlns:a16="http://schemas.microsoft.com/office/drawing/2014/main" id="{E850B4EB-83D2-45E4-B59D-EAE264678762}"/>
              </a:ext>
            </a:extLst>
          </p:cNvPr>
          <p:cNvSpPr/>
          <p:nvPr/>
        </p:nvSpPr>
        <p:spPr>
          <a:xfrm>
            <a:off x="4889804" y="2346490"/>
            <a:ext cx="534235" cy="455171"/>
          </a:xfrm>
          <a:prstGeom prst="rect">
            <a:avLst/>
          </a:prstGeom>
        </p:spPr>
        <p:txBody>
          <a:bodyPr>
            <a:prstTxWarp prst="textPlain">
              <a:avLst/>
            </a:prstTxWarp>
          </a:bodyPr>
          <a:lstStyle/>
          <a:p>
            <a:pPr lvl="0" algn="ctr"/>
            <a:r>
              <a:rPr lang="es-MX" b="1" i="0">
                <a:ln>
                  <a:noFill/>
                </a:ln>
                <a:solidFill>
                  <a:schemeClr val="lt1"/>
                </a:solidFill>
                <a:latin typeface="Dosis"/>
              </a:rPr>
              <a:t>R</a:t>
            </a:r>
            <a:endParaRPr b="1" i="0">
              <a:ln>
                <a:noFill/>
              </a:ln>
              <a:solidFill>
                <a:schemeClr val="lt1"/>
              </a:solidFill>
              <a:latin typeface="Dosis"/>
            </a:endParaRPr>
          </a:p>
        </p:txBody>
      </p:sp>
      <p:sp>
        <p:nvSpPr>
          <p:cNvPr id="40" name="Google Shape;505;p41">
            <a:extLst>
              <a:ext uri="{FF2B5EF4-FFF2-40B4-BE49-F238E27FC236}">
                <a16:creationId xmlns:a16="http://schemas.microsoft.com/office/drawing/2014/main" id="{1AF9CCD0-FCDE-44BF-847C-6BA02110C4B0}"/>
              </a:ext>
            </a:extLst>
          </p:cNvPr>
          <p:cNvSpPr/>
          <p:nvPr/>
        </p:nvSpPr>
        <p:spPr>
          <a:xfrm>
            <a:off x="4898375" y="1267429"/>
            <a:ext cx="539898" cy="455171"/>
          </a:xfrm>
          <a:prstGeom prst="rect">
            <a:avLst/>
          </a:prstGeom>
        </p:spPr>
        <p:txBody>
          <a:bodyPr>
            <a:prstTxWarp prst="textPlain">
              <a:avLst/>
            </a:prstTxWarp>
          </a:bodyPr>
          <a:lstStyle/>
          <a:p>
            <a:pPr lvl="0" algn="ctr"/>
            <a:r>
              <a:rPr lang="es-MX" b="1">
                <a:solidFill>
                  <a:schemeClr val="lt1"/>
                </a:solidFill>
                <a:latin typeface="Dosis"/>
              </a:rPr>
              <a:t>RS</a:t>
            </a:r>
            <a:endParaRPr b="1" i="0">
              <a:ln>
                <a:noFill/>
              </a:ln>
              <a:solidFill>
                <a:schemeClr val="lt1"/>
              </a:solidFill>
              <a:latin typeface="Dosis"/>
            </a:endParaRPr>
          </a:p>
        </p:txBody>
      </p:sp>
      <p:grpSp>
        <p:nvGrpSpPr>
          <p:cNvPr id="30" name="Google Shape;1365;p48">
            <a:extLst>
              <a:ext uri="{FF2B5EF4-FFF2-40B4-BE49-F238E27FC236}">
                <a16:creationId xmlns:a16="http://schemas.microsoft.com/office/drawing/2014/main" id="{61D647A0-17C1-46EB-A347-89FB2C741307}"/>
              </a:ext>
            </a:extLst>
          </p:cNvPr>
          <p:cNvGrpSpPr/>
          <p:nvPr/>
        </p:nvGrpSpPr>
        <p:grpSpPr>
          <a:xfrm>
            <a:off x="7544131" y="3193576"/>
            <a:ext cx="1599869" cy="1949924"/>
            <a:chOff x="1411475" y="323425"/>
            <a:chExt cx="311650" cy="381500"/>
          </a:xfrm>
        </p:grpSpPr>
        <p:sp>
          <p:nvSpPr>
            <p:cNvPr id="31" name="Google Shape;1366;p48">
              <a:extLst>
                <a:ext uri="{FF2B5EF4-FFF2-40B4-BE49-F238E27FC236}">
                  <a16:creationId xmlns:a16="http://schemas.microsoft.com/office/drawing/2014/main" id="{6D2DD1F1-C438-49B8-B898-EF78355C750D}"/>
                </a:ext>
              </a:extLst>
            </p:cNvPr>
            <p:cNvSpPr/>
            <p:nvPr/>
          </p:nvSpPr>
          <p:spPr>
            <a:xfrm>
              <a:off x="1548150" y="616725"/>
              <a:ext cx="38300" cy="88200"/>
            </a:xfrm>
            <a:custGeom>
              <a:avLst/>
              <a:gdLst/>
              <a:ahLst/>
              <a:cxnLst/>
              <a:rect l="l" t="t" r="r" b="b"/>
              <a:pathLst>
                <a:path w="1532" h="3528" extrusionOk="0">
                  <a:moveTo>
                    <a:pt x="1" y="1"/>
                  </a:moveTo>
                  <a:lnTo>
                    <a:pt x="1" y="3527"/>
                  </a:lnTo>
                  <a:lnTo>
                    <a:pt x="1532" y="3527"/>
                  </a:lnTo>
                  <a:lnTo>
                    <a:pt x="15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67;p48">
              <a:extLst>
                <a:ext uri="{FF2B5EF4-FFF2-40B4-BE49-F238E27FC236}">
                  <a16:creationId xmlns:a16="http://schemas.microsoft.com/office/drawing/2014/main" id="{2C8B797C-345B-49F1-9F3A-FACA4AC8EB45}"/>
                </a:ext>
              </a:extLst>
            </p:cNvPr>
            <p:cNvSpPr/>
            <p:nvPr/>
          </p:nvSpPr>
          <p:spPr>
            <a:xfrm>
              <a:off x="1567250" y="616725"/>
              <a:ext cx="19200" cy="88200"/>
            </a:xfrm>
            <a:custGeom>
              <a:avLst/>
              <a:gdLst/>
              <a:ahLst/>
              <a:cxnLst/>
              <a:rect l="l" t="t" r="r" b="b"/>
              <a:pathLst>
                <a:path w="768" h="3528" extrusionOk="0">
                  <a:moveTo>
                    <a:pt x="733" y="1"/>
                  </a:moveTo>
                  <a:lnTo>
                    <a:pt x="0" y="730"/>
                  </a:lnTo>
                  <a:lnTo>
                    <a:pt x="0" y="3527"/>
                  </a:lnTo>
                  <a:lnTo>
                    <a:pt x="768" y="3527"/>
                  </a:lnTo>
                  <a:lnTo>
                    <a:pt x="768" y="1"/>
                  </a:lnTo>
                  <a:close/>
                </a:path>
              </a:pathLst>
            </a:custGeom>
            <a:solidFill>
              <a:srgbClr val="DAD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68;p48">
              <a:extLst>
                <a:ext uri="{FF2B5EF4-FFF2-40B4-BE49-F238E27FC236}">
                  <a16:creationId xmlns:a16="http://schemas.microsoft.com/office/drawing/2014/main" id="{E11C7364-CA53-4126-88BB-C1D2280102C2}"/>
                </a:ext>
              </a:extLst>
            </p:cNvPr>
            <p:cNvSpPr/>
            <p:nvPr/>
          </p:nvSpPr>
          <p:spPr>
            <a:xfrm>
              <a:off x="1411475" y="323425"/>
              <a:ext cx="311650" cy="311550"/>
            </a:xfrm>
            <a:custGeom>
              <a:avLst/>
              <a:gdLst/>
              <a:ahLst/>
              <a:cxnLst/>
              <a:rect l="l" t="t" r="r" b="b"/>
              <a:pathLst>
                <a:path w="12466" h="12462" extrusionOk="0">
                  <a:moveTo>
                    <a:pt x="6231" y="1"/>
                  </a:moveTo>
                  <a:lnTo>
                    <a:pt x="1" y="6231"/>
                  </a:lnTo>
                  <a:lnTo>
                    <a:pt x="6231" y="12462"/>
                  </a:lnTo>
                  <a:lnTo>
                    <a:pt x="12465" y="6231"/>
                  </a:lnTo>
                  <a:lnTo>
                    <a:pt x="6231" y="1"/>
                  </a:lnTo>
                  <a:close/>
                </a:path>
              </a:pathLst>
            </a:custGeom>
            <a:solidFill>
              <a:srgbClr val="FFD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69;p48">
              <a:extLst>
                <a:ext uri="{FF2B5EF4-FFF2-40B4-BE49-F238E27FC236}">
                  <a16:creationId xmlns:a16="http://schemas.microsoft.com/office/drawing/2014/main" id="{9A263B7F-0A11-468C-852C-B2B5FAFD772B}"/>
                </a:ext>
              </a:extLst>
            </p:cNvPr>
            <p:cNvSpPr/>
            <p:nvPr/>
          </p:nvSpPr>
          <p:spPr>
            <a:xfrm>
              <a:off x="1428175" y="340525"/>
              <a:ext cx="278250" cy="277425"/>
            </a:xfrm>
            <a:custGeom>
              <a:avLst/>
              <a:gdLst/>
              <a:ahLst/>
              <a:cxnLst/>
              <a:rect l="l" t="t" r="r" b="b"/>
              <a:pathLst>
                <a:path w="11130" h="11097" extrusionOk="0">
                  <a:moveTo>
                    <a:pt x="5563" y="404"/>
                  </a:moveTo>
                  <a:lnTo>
                    <a:pt x="10707" y="5547"/>
                  </a:lnTo>
                  <a:lnTo>
                    <a:pt x="5563" y="10690"/>
                  </a:lnTo>
                  <a:lnTo>
                    <a:pt x="424" y="5547"/>
                  </a:lnTo>
                  <a:lnTo>
                    <a:pt x="5563" y="404"/>
                  </a:lnTo>
                  <a:close/>
                  <a:moveTo>
                    <a:pt x="5565" y="1"/>
                  </a:moveTo>
                  <a:cubicBezTo>
                    <a:pt x="5522" y="1"/>
                    <a:pt x="5479" y="17"/>
                    <a:pt x="5446" y="50"/>
                  </a:cubicBezTo>
                  <a:lnTo>
                    <a:pt x="65" y="5431"/>
                  </a:lnTo>
                  <a:cubicBezTo>
                    <a:pt x="0" y="5496"/>
                    <a:pt x="0" y="5602"/>
                    <a:pt x="65" y="5668"/>
                  </a:cubicBezTo>
                  <a:lnTo>
                    <a:pt x="5446" y="11045"/>
                  </a:lnTo>
                  <a:cubicBezTo>
                    <a:pt x="5477" y="11079"/>
                    <a:pt x="5522" y="11096"/>
                    <a:pt x="5563" y="11096"/>
                  </a:cubicBezTo>
                  <a:cubicBezTo>
                    <a:pt x="5608" y="11096"/>
                    <a:pt x="5649" y="11079"/>
                    <a:pt x="5683" y="11045"/>
                  </a:cubicBezTo>
                  <a:lnTo>
                    <a:pt x="11064" y="5668"/>
                  </a:lnTo>
                  <a:cubicBezTo>
                    <a:pt x="11129" y="5602"/>
                    <a:pt x="11129" y="5496"/>
                    <a:pt x="11064" y="5431"/>
                  </a:cubicBezTo>
                  <a:lnTo>
                    <a:pt x="5683" y="50"/>
                  </a:lnTo>
                  <a:cubicBezTo>
                    <a:pt x="5651" y="17"/>
                    <a:pt x="5608" y="1"/>
                    <a:pt x="5565" y="1"/>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70;p48">
              <a:extLst>
                <a:ext uri="{FF2B5EF4-FFF2-40B4-BE49-F238E27FC236}">
                  <a16:creationId xmlns:a16="http://schemas.microsoft.com/office/drawing/2014/main" id="{0304508D-9639-4C64-8168-CFDB3576ABA4}"/>
                </a:ext>
              </a:extLst>
            </p:cNvPr>
            <p:cNvSpPr/>
            <p:nvPr/>
          </p:nvSpPr>
          <p:spPr>
            <a:xfrm>
              <a:off x="1567250" y="340450"/>
              <a:ext cx="139175" cy="277500"/>
            </a:xfrm>
            <a:custGeom>
              <a:avLst/>
              <a:gdLst/>
              <a:ahLst/>
              <a:cxnLst/>
              <a:rect l="l" t="t" r="r" b="b"/>
              <a:pathLst>
                <a:path w="5567" h="11100" extrusionOk="0">
                  <a:moveTo>
                    <a:pt x="0" y="1"/>
                  </a:moveTo>
                  <a:lnTo>
                    <a:pt x="0" y="407"/>
                  </a:lnTo>
                  <a:lnTo>
                    <a:pt x="5144" y="5550"/>
                  </a:lnTo>
                  <a:lnTo>
                    <a:pt x="0" y="10693"/>
                  </a:lnTo>
                  <a:lnTo>
                    <a:pt x="0" y="11099"/>
                  </a:lnTo>
                  <a:cubicBezTo>
                    <a:pt x="45" y="11099"/>
                    <a:pt x="86" y="11082"/>
                    <a:pt x="120" y="11048"/>
                  </a:cubicBezTo>
                  <a:lnTo>
                    <a:pt x="5501" y="5671"/>
                  </a:lnTo>
                  <a:cubicBezTo>
                    <a:pt x="5566" y="5605"/>
                    <a:pt x="5566" y="5499"/>
                    <a:pt x="5501" y="5434"/>
                  </a:cubicBezTo>
                  <a:lnTo>
                    <a:pt x="120" y="53"/>
                  </a:lnTo>
                  <a:cubicBezTo>
                    <a:pt x="86" y="18"/>
                    <a:pt x="45" y="1"/>
                    <a:pt x="0" y="1"/>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71;p48">
              <a:extLst>
                <a:ext uri="{FF2B5EF4-FFF2-40B4-BE49-F238E27FC236}">
                  <a16:creationId xmlns:a16="http://schemas.microsoft.com/office/drawing/2014/main" id="{F0533051-39B7-478F-93DC-F58B67E8B781}"/>
                </a:ext>
              </a:extLst>
            </p:cNvPr>
            <p:cNvSpPr/>
            <p:nvPr/>
          </p:nvSpPr>
          <p:spPr>
            <a:xfrm>
              <a:off x="1567250" y="323425"/>
              <a:ext cx="155875" cy="311550"/>
            </a:xfrm>
            <a:custGeom>
              <a:avLst/>
              <a:gdLst/>
              <a:ahLst/>
              <a:cxnLst/>
              <a:rect l="l" t="t" r="r" b="b"/>
              <a:pathLst>
                <a:path w="6235" h="12462" extrusionOk="0">
                  <a:moveTo>
                    <a:pt x="0" y="7163"/>
                  </a:moveTo>
                  <a:lnTo>
                    <a:pt x="0" y="8092"/>
                  </a:lnTo>
                  <a:cubicBezTo>
                    <a:pt x="158" y="7952"/>
                    <a:pt x="368" y="7865"/>
                    <a:pt x="595" y="7865"/>
                  </a:cubicBezTo>
                  <a:lnTo>
                    <a:pt x="912" y="7865"/>
                  </a:lnTo>
                  <a:cubicBezTo>
                    <a:pt x="1094" y="7865"/>
                    <a:pt x="1246" y="7714"/>
                    <a:pt x="1246" y="7528"/>
                  </a:cubicBezTo>
                  <a:lnTo>
                    <a:pt x="1246" y="7498"/>
                  </a:lnTo>
                  <a:cubicBezTo>
                    <a:pt x="1246" y="7315"/>
                    <a:pt x="1094" y="7163"/>
                    <a:pt x="912" y="7163"/>
                  </a:cubicBezTo>
                  <a:close/>
                  <a:moveTo>
                    <a:pt x="0" y="1088"/>
                  </a:moveTo>
                  <a:lnTo>
                    <a:pt x="0" y="3087"/>
                  </a:lnTo>
                  <a:cubicBezTo>
                    <a:pt x="17" y="3084"/>
                    <a:pt x="34" y="3084"/>
                    <a:pt x="52" y="3084"/>
                  </a:cubicBezTo>
                  <a:cubicBezTo>
                    <a:pt x="145" y="3084"/>
                    <a:pt x="231" y="3128"/>
                    <a:pt x="282" y="3204"/>
                  </a:cubicBezTo>
                  <a:lnTo>
                    <a:pt x="998" y="4236"/>
                  </a:lnTo>
                  <a:cubicBezTo>
                    <a:pt x="1057" y="4322"/>
                    <a:pt x="1063" y="4435"/>
                    <a:pt x="1015" y="4525"/>
                  </a:cubicBezTo>
                  <a:cubicBezTo>
                    <a:pt x="967" y="4618"/>
                    <a:pt x="871" y="4676"/>
                    <a:pt x="768" y="4676"/>
                  </a:cubicBezTo>
                  <a:lnTo>
                    <a:pt x="317" y="4676"/>
                  </a:lnTo>
                  <a:lnTo>
                    <a:pt x="317" y="5041"/>
                  </a:lnTo>
                  <a:cubicBezTo>
                    <a:pt x="317" y="5313"/>
                    <a:pt x="193" y="5557"/>
                    <a:pt x="0" y="5722"/>
                  </a:cubicBezTo>
                  <a:lnTo>
                    <a:pt x="0" y="6603"/>
                  </a:lnTo>
                  <a:lnTo>
                    <a:pt x="912" y="6603"/>
                  </a:lnTo>
                  <a:cubicBezTo>
                    <a:pt x="1404" y="6603"/>
                    <a:pt x="1806" y="7006"/>
                    <a:pt x="1806" y="7498"/>
                  </a:cubicBezTo>
                  <a:lnTo>
                    <a:pt x="1806" y="7528"/>
                  </a:lnTo>
                  <a:cubicBezTo>
                    <a:pt x="1806" y="8024"/>
                    <a:pt x="1404" y="8422"/>
                    <a:pt x="912" y="8422"/>
                  </a:cubicBezTo>
                  <a:lnTo>
                    <a:pt x="595" y="8422"/>
                  </a:lnTo>
                  <a:cubicBezTo>
                    <a:pt x="413" y="8422"/>
                    <a:pt x="261" y="8574"/>
                    <a:pt x="261" y="8760"/>
                  </a:cubicBezTo>
                  <a:lnTo>
                    <a:pt x="261" y="9190"/>
                  </a:lnTo>
                  <a:cubicBezTo>
                    <a:pt x="261" y="9338"/>
                    <a:pt x="148" y="9459"/>
                    <a:pt x="0" y="9469"/>
                  </a:cubicBezTo>
                  <a:lnTo>
                    <a:pt x="0" y="11374"/>
                  </a:lnTo>
                  <a:lnTo>
                    <a:pt x="5144" y="6231"/>
                  </a:lnTo>
                  <a:lnTo>
                    <a:pt x="0" y="1088"/>
                  </a:lnTo>
                  <a:close/>
                  <a:moveTo>
                    <a:pt x="0" y="1"/>
                  </a:moveTo>
                  <a:lnTo>
                    <a:pt x="0" y="682"/>
                  </a:lnTo>
                  <a:cubicBezTo>
                    <a:pt x="45" y="682"/>
                    <a:pt x="86" y="699"/>
                    <a:pt x="120" y="734"/>
                  </a:cubicBezTo>
                  <a:lnTo>
                    <a:pt x="5501" y="6115"/>
                  </a:lnTo>
                  <a:cubicBezTo>
                    <a:pt x="5566" y="6180"/>
                    <a:pt x="5566" y="6286"/>
                    <a:pt x="5501" y="6352"/>
                  </a:cubicBezTo>
                  <a:lnTo>
                    <a:pt x="120" y="11729"/>
                  </a:lnTo>
                  <a:cubicBezTo>
                    <a:pt x="86" y="11763"/>
                    <a:pt x="45" y="11780"/>
                    <a:pt x="0" y="11780"/>
                  </a:cubicBezTo>
                  <a:lnTo>
                    <a:pt x="0" y="12462"/>
                  </a:lnTo>
                  <a:lnTo>
                    <a:pt x="6234" y="6231"/>
                  </a:lnTo>
                  <a:lnTo>
                    <a:pt x="0" y="1"/>
                  </a:lnTo>
                  <a:close/>
                </a:path>
              </a:pathLst>
            </a:custGeom>
            <a:solidFill>
              <a:srgbClr val="DCBB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72;p48">
              <a:extLst>
                <a:ext uri="{FF2B5EF4-FFF2-40B4-BE49-F238E27FC236}">
                  <a16:creationId xmlns:a16="http://schemas.microsoft.com/office/drawing/2014/main" id="{ADDC3307-3706-4FC9-9B67-AD746C590E75}"/>
                </a:ext>
              </a:extLst>
            </p:cNvPr>
            <p:cNvSpPr/>
            <p:nvPr/>
          </p:nvSpPr>
          <p:spPr>
            <a:xfrm>
              <a:off x="1567250" y="400500"/>
              <a:ext cx="45175" cy="159650"/>
            </a:xfrm>
            <a:custGeom>
              <a:avLst/>
              <a:gdLst/>
              <a:ahLst/>
              <a:cxnLst/>
              <a:rect l="l" t="t" r="r" b="b"/>
              <a:pathLst>
                <a:path w="1807" h="6386" extrusionOk="0">
                  <a:moveTo>
                    <a:pt x="52" y="1"/>
                  </a:moveTo>
                  <a:cubicBezTo>
                    <a:pt x="34" y="1"/>
                    <a:pt x="17" y="1"/>
                    <a:pt x="0" y="4"/>
                  </a:cubicBezTo>
                  <a:lnTo>
                    <a:pt x="0" y="2639"/>
                  </a:lnTo>
                  <a:cubicBezTo>
                    <a:pt x="193" y="2474"/>
                    <a:pt x="317" y="2230"/>
                    <a:pt x="317" y="1958"/>
                  </a:cubicBezTo>
                  <a:lnTo>
                    <a:pt x="317" y="1593"/>
                  </a:lnTo>
                  <a:lnTo>
                    <a:pt x="768" y="1593"/>
                  </a:lnTo>
                  <a:cubicBezTo>
                    <a:pt x="871" y="1593"/>
                    <a:pt x="967" y="1535"/>
                    <a:pt x="1015" y="1442"/>
                  </a:cubicBezTo>
                  <a:cubicBezTo>
                    <a:pt x="1063" y="1352"/>
                    <a:pt x="1057" y="1239"/>
                    <a:pt x="998" y="1153"/>
                  </a:cubicBezTo>
                  <a:lnTo>
                    <a:pt x="282" y="121"/>
                  </a:lnTo>
                  <a:cubicBezTo>
                    <a:pt x="231" y="45"/>
                    <a:pt x="145" y="1"/>
                    <a:pt x="52" y="1"/>
                  </a:cubicBezTo>
                  <a:close/>
                  <a:moveTo>
                    <a:pt x="0" y="3520"/>
                  </a:moveTo>
                  <a:lnTo>
                    <a:pt x="0" y="4080"/>
                  </a:lnTo>
                  <a:lnTo>
                    <a:pt x="912" y="4080"/>
                  </a:lnTo>
                  <a:cubicBezTo>
                    <a:pt x="1094" y="4080"/>
                    <a:pt x="1246" y="4232"/>
                    <a:pt x="1246" y="4415"/>
                  </a:cubicBezTo>
                  <a:lnTo>
                    <a:pt x="1246" y="4445"/>
                  </a:lnTo>
                  <a:cubicBezTo>
                    <a:pt x="1246" y="4631"/>
                    <a:pt x="1094" y="4782"/>
                    <a:pt x="912" y="4782"/>
                  </a:cubicBezTo>
                  <a:lnTo>
                    <a:pt x="595" y="4782"/>
                  </a:lnTo>
                  <a:cubicBezTo>
                    <a:pt x="368" y="4782"/>
                    <a:pt x="158" y="4869"/>
                    <a:pt x="0" y="5009"/>
                  </a:cubicBezTo>
                  <a:lnTo>
                    <a:pt x="0" y="6386"/>
                  </a:lnTo>
                  <a:cubicBezTo>
                    <a:pt x="148" y="6376"/>
                    <a:pt x="261" y="6255"/>
                    <a:pt x="261" y="6107"/>
                  </a:cubicBezTo>
                  <a:lnTo>
                    <a:pt x="261" y="5677"/>
                  </a:lnTo>
                  <a:cubicBezTo>
                    <a:pt x="261" y="5491"/>
                    <a:pt x="413" y="5339"/>
                    <a:pt x="595" y="5339"/>
                  </a:cubicBezTo>
                  <a:lnTo>
                    <a:pt x="912" y="5339"/>
                  </a:lnTo>
                  <a:cubicBezTo>
                    <a:pt x="1404" y="5339"/>
                    <a:pt x="1806" y="4941"/>
                    <a:pt x="1806" y="4445"/>
                  </a:cubicBezTo>
                  <a:lnTo>
                    <a:pt x="1806" y="4415"/>
                  </a:lnTo>
                  <a:cubicBezTo>
                    <a:pt x="1806" y="3923"/>
                    <a:pt x="1404" y="3520"/>
                    <a:pt x="912" y="3520"/>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73;p48">
              <a:extLst>
                <a:ext uri="{FF2B5EF4-FFF2-40B4-BE49-F238E27FC236}">
                  <a16:creationId xmlns:a16="http://schemas.microsoft.com/office/drawing/2014/main" id="{88458C28-93A1-429A-A9A4-349F262C5A8B}"/>
                </a:ext>
              </a:extLst>
            </p:cNvPr>
            <p:cNvSpPr/>
            <p:nvPr/>
          </p:nvSpPr>
          <p:spPr>
            <a:xfrm>
              <a:off x="1526225" y="400500"/>
              <a:ext cx="86200" cy="159650"/>
            </a:xfrm>
            <a:custGeom>
              <a:avLst/>
              <a:gdLst/>
              <a:ahLst/>
              <a:cxnLst/>
              <a:rect l="l" t="t" r="r" b="b"/>
              <a:pathLst>
                <a:path w="3448" h="6386" extrusionOk="0">
                  <a:moveTo>
                    <a:pt x="1693" y="1"/>
                  </a:moveTo>
                  <a:cubicBezTo>
                    <a:pt x="1603" y="1"/>
                    <a:pt x="1518" y="45"/>
                    <a:pt x="1462" y="121"/>
                  </a:cubicBezTo>
                  <a:lnTo>
                    <a:pt x="750" y="1153"/>
                  </a:lnTo>
                  <a:cubicBezTo>
                    <a:pt x="692" y="1239"/>
                    <a:pt x="685" y="1352"/>
                    <a:pt x="733" y="1442"/>
                  </a:cubicBezTo>
                  <a:cubicBezTo>
                    <a:pt x="781" y="1535"/>
                    <a:pt x="878" y="1593"/>
                    <a:pt x="981" y="1593"/>
                  </a:cubicBezTo>
                  <a:lnTo>
                    <a:pt x="1397" y="1593"/>
                  </a:lnTo>
                  <a:lnTo>
                    <a:pt x="1397" y="1958"/>
                  </a:lnTo>
                  <a:cubicBezTo>
                    <a:pt x="1397" y="2144"/>
                    <a:pt x="1245" y="2292"/>
                    <a:pt x="1063" y="2292"/>
                  </a:cubicBezTo>
                  <a:lnTo>
                    <a:pt x="894" y="2292"/>
                  </a:lnTo>
                  <a:cubicBezTo>
                    <a:pt x="399" y="2292"/>
                    <a:pt x="0" y="2694"/>
                    <a:pt x="0" y="3186"/>
                  </a:cubicBezTo>
                  <a:cubicBezTo>
                    <a:pt x="0" y="3681"/>
                    <a:pt x="399" y="4080"/>
                    <a:pt x="894" y="4080"/>
                  </a:cubicBezTo>
                  <a:lnTo>
                    <a:pt x="2553" y="4080"/>
                  </a:lnTo>
                  <a:cubicBezTo>
                    <a:pt x="2735" y="4080"/>
                    <a:pt x="2887" y="4232"/>
                    <a:pt x="2887" y="4415"/>
                  </a:cubicBezTo>
                  <a:lnTo>
                    <a:pt x="2887" y="4445"/>
                  </a:lnTo>
                  <a:cubicBezTo>
                    <a:pt x="2887" y="4631"/>
                    <a:pt x="2735" y="4782"/>
                    <a:pt x="2553" y="4782"/>
                  </a:cubicBezTo>
                  <a:lnTo>
                    <a:pt x="2236" y="4782"/>
                  </a:lnTo>
                  <a:cubicBezTo>
                    <a:pt x="1745" y="4782"/>
                    <a:pt x="1342" y="5182"/>
                    <a:pt x="1342" y="5677"/>
                  </a:cubicBezTo>
                  <a:lnTo>
                    <a:pt x="1342" y="6107"/>
                  </a:lnTo>
                  <a:cubicBezTo>
                    <a:pt x="1342" y="6262"/>
                    <a:pt x="1469" y="6386"/>
                    <a:pt x="1624" y="6386"/>
                  </a:cubicBezTo>
                  <a:cubicBezTo>
                    <a:pt x="1779" y="6386"/>
                    <a:pt x="1902" y="6262"/>
                    <a:pt x="1902" y="6107"/>
                  </a:cubicBezTo>
                  <a:lnTo>
                    <a:pt x="1902" y="5677"/>
                  </a:lnTo>
                  <a:cubicBezTo>
                    <a:pt x="1902" y="5491"/>
                    <a:pt x="2054" y="5339"/>
                    <a:pt x="2236" y="5339"/>
                  </a:cubicBezTo>
                  <a:lnTo>
                    <a:pt x="2553" y="5339"/>
                  </a:lnTo>
                  <a:cubicBezTo>
                    <a:pt x="3045" y="5339"/>
                    <a:pt x="3447" y="4941"/>
                    <a:pt x="3447" y="4445"/>
                  </a:cubicBezTo>
                  <a:lnTo>
                    <a:pt x="3447" y="4415"/>
                  </a:lnTo>
                  <a:cubicBezTo>
                    <a:pt x="3447" y="3923"/>
                    <a:pt x="3045" y="3520"/>
                    <a:pt x="2553" y="3520"/>
                  </a:cubicBezTo>
                  <a:lnTo>
                    <a:pt x="894" y="3520"/>
                  </a:lnTo>
                  <a:cubicBezTo>
                    <a:pt x="708" y="3520"/>
                    <a:pt x="557" y="3372"/>
                    <a:pt x="557" y="3186"/>
                  </a:cubicBezTo>
                  <a:cubicBezTo>
                    <a:pt x="557" y="3004"/>
                    <a:pt x="708" y="2852"/>
                    <a:pt x="894" y="2852"/>
                  </a:cubicBezTo>
                  <a:lnTo>
                    <a:pt x="1063" y="2852"/>
                  </a:lnTo>
                  <a:cubicBezTo>
                    <a:pt x="1555" y="2852"/>
                    <a:pt x="1958" y="2450"/>
                    <a:pt x="1958" y="1958"/>
                  </a:cubicBezTo>
                  <a:lnTo>
                    <a:pt x="1958" y="1593"/>
                  </a:lnTo>
                  <a:lnTo>
                    <a:pt x="2409" y="1593"/>
                  </a:lnTo>
                  <a:cubicBezTo>
                    <a:pt x="2512" y="1593"/>
                    <a:pt x="2608" y="1535"/>
                    <a:pt x="2656" y="1442"/>
                  </a:cubicBezTo>
                  <a:cubicBezTo>
                    <a:pt x="2704" y="1352"/>
                    <a:pt x="2698" y="1239"/>
                    <a:pt x="2639" y="1153"/>
                  </a:cubicBezTo>
                  <a:lnTo>
                    <a:pt x="1923" y="121"/>
                  </a:lnTo>
                  <a:cubicBezTo>
                    <a:pt x="1872" y="45"/>
                    <a:pt x="1786" y="1"/>
                    <a:pt x="1693" y="1"/>
                  </a:cubicBezTo>
                  <a:close/>
                </a:path>
              </a:pathLst>
            </a:custGeom>
            <a:solidFill>
              <a:srgbClr val="0202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47"/>
          <p:cNvSpPr txBox="1">
            <a:spLocks noGrp="1"/>
          </p:cNvSpPr>
          <p:nvPr>
            <p:ph type="title"/>
          </p:nvPr>
        </p:nvSpPr>
        <p:spPr>
          <a:xfrm>
            <a:off x="714800" y="1442388"/>
            <a:ext cx="7714800" cy="1458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a:t>Validaciones actuales</a:t>
            </a:r>
            <a:endParaRPr sz="400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8" y="1004760"/>
            <a:ext cx="3858900"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Número de póliza</a:t>
            </a:r>
            <a:endParaRPr sz="2400" b="1">
              <a:solidFill>
                <a:schemeClr val="tx1">
                  <a:lumMod val="75000"/>
                </a:schemeClr>
              </a:solidFill>
            </a:endParaRPr>
          </a:p>
        </p:txBody>
      </p:sp>
      <p:sp>
        <p:nvSpPr>
          <p:cNvPr id="926" name="Google Shape;926;p36"/>
          <p:cNvSpPr txBox="1">
            <a:spLocks noGrp="1"/>
          </p:cNvSpPr>
          <p:nvPr>
            <p:ph type="subTitle" idx="1"/>
          </p:nvPr>
        </p:nvSpPr>
        <p:spPr>
          <a:xfrm>
            <a:off x="428744" y="1585644"/>
            <a:ext cx="5321815" cy="3161719"/>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s-MX">
                <a:solidFill>
                  <a:schemeClr val="tx1">
                    <a:lumMod val="75000"/>
                  </a:schemeClr>
                </a:solidFill>
              </a:rPr>
              <a:t>Se debe capturar la clave asignada por la Institución aseguradora a cada una de sus pólizas.</a:t>
            </a:r>
          </a:p>
          <a:p>
            <a:pPr marL="0" lvl="0" indent="0" algn="l" rtl="0">
              <a:lnSpc>
                <a:spcPct val="100000"/>
              </a:lnSpc>
              <a:spcBef>
                <a:spcPts val="0"/>
              </a:spcBef>
              <a:spcAft>
                <a:spcPts val="0"/>
              </a:spcAft>
              <a:buNone/>
            </a:pPr>
            <a:endParaRPr lang="es-MX">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r>
              <a:rPr lang="es-MX">
                <a:solidFill>
                  <a:schemeClr val="tx1">
                    <a:lumMod val="75000"/>
                  </a:schemeClr>
                </a:solidFill>
              </a:rPr>
              <a:t>Los registros a nivel póliza reportados como vigentes en el ejercicio anterior deben ser reportados en el ejercicio actual.</a:t>
            </a:r>
            <a:endParaRPr>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p:txBody>
      </p:sp>
    </p:spTree>
    <p:extLst>
      <p:ext uri="{BB962C8B-B14F-4D97-AF65-F5344CB8AC3E}">
        <p14:creationId xmlns:p14="http://schemas.microsoft.com/office/powerpoint/2010/main" val="360142493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8" y="1004760"/>
            <a:ext cx="611429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Fin de vigencia</a:t>
            </a:r>
            <a:endParaRPr sz="2400" b="1">
              <a:solidFill>
                <a:schemeClr val="tx1">
                  <a:lumMod val="75000"/>
                </a:schemeClr>
              </a:solidFill>
            </a:endParaRPr>
          </a:p>
        </p:txBody>
      </p:sp>
      <p:sp>
        <p:nvSpPr>
          <p:cNvPr id="926" name="Google Shape;926;p36"/>
          <p:cNvSpPr txBox="1">
            <a:spLocks noGrp="1"/>
          </p:cNvSpPr>
          <p:nvPr>
            <p:ph type="subTitle" idx="1"/>
          </p:nvPr>
        </p:nvSpPr>
        <p:spPr>
          <a:xfrm>
            <a:off x="428744" y="1585644"/>
            <a:ext cx="5321815" cy="2535979"/>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pPr>
            <a:r>
              <a:rPr lang="es-MX">
                <a:solidFill>
                  <a:schemeClr val="tx1">
                    <a:lumMod val="75000"/>
                  </a:schemeClr>
                </a:solidFill>
              </a:rPr>
              <a:t>Registrar la fecha en que finaliza la vigencia del inciso respectivo. </a:t>
            </a:r>
          </a:p>
          <a:p>
            <a:pPr marL="285750" lvl="0" indent="-285750" algn="l" rtl="0">
              <a:lnSpc>
                <a:spcPct val="100000"/>
              </a:lnSpc>
              <a:spcBef>
                <a:spcPts val="0"/>
              </a:spcBef>
              <a:spcAft>
                <a:spcPts val="0"/>
              </a:spcAft>
              <a:buFont typeface="Arial" panose="020B0604020202020204" pitchFamily="34" charset="0"/>
              <a:buChar char="•"/>
            </a:pPr>
            <a:endParaRPr lang="es-MX">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endParaRPr lang="es-MX">
              <a:solidFill>
                <a:schemeClr val="tx1">
                  <a:lumMod val="75000"/>
                </a:schemeClr>
              </a:solidFill>
            </a:endParaRPr>
          </a:p>
          <a:p>
            <a:pPr marL="285750" lvl="0" indent="-285750" algn="l" rtl="0">
              <a:lnSpc>
                <a:spcPct val="100000"/>
              </a:lnSpc>
              <a:spcBef>
                <a:spcPts val="0"/>
              </a:spcBef>
              <a:spcAft>
                <a:spcPts val="0"/>
              </a:spcAft>
              <a:buFont typeface="Arial" panose="020B0604020202020204" pitchFamily="34" charset="0"/>
              <a:buChar char="•"/>
            </a:pPr>
            <a:r>
              <a:rPr lang="es-MX">
                <a:solidFill>
                  <a:schemeClr val="tx1">
                    <a:lumMod val="75000"/>
                  </a:schemeClr>
                </a:solidFill>
              </a:rPr>
              <a:t>El </a:t>
            </a:r>
            <a:r>
              <a:rPr lang="es-MX" b="1">
                <a:solidFill>
                  <a:schemeClr val="tx1">
                    <a:lumMod val="75000"/>
                  </a:schemeClr>
                </a:solidFill>
              </a:rPr>
              <a:t>fin de vigencia</a:t>
            </a:r>
            <a:r>
              <a:rPr lang="es-MX">
                <a:solidFill>
                  <a:schemeClr val="tx1">
                    <a:lumMod val="75000"/>
                  </a:schemeClr>
                </a:solidFill>
              </a:rPr>
              <a:t> </a:t>
            </a:r>
            <a:r>
              <a:rPr lang="es-MX" b="1">
                <a:solidFill>
                  <a:schemeClr val="tx1">
                    <a:lumMod val="75000"/>
                  </a:schemeClr>
                </a:solidFill>
              </a:rPr>
              <a:t>menos</a:t>
            </a:r>
            <a:r>
              <a:rPr lang="es-MX">
                <a:solidFill>
                  <a:schemeClr val="tx1">
                    <a:lumMod val="75000"/>
                  </a:schemeClr>
                </a:solidFill>
              </a:rPr>
              <a:t> inicio de vigencia debe ser </a:t>
            </a:r>
            <a:r>
              <a:rPr lang="es-MX" b="1">
                <a:solidFill>
                  <a:schemeClr val="tx1">
                    <a:lumMod val="75000"/>
                  </a:schemeClr>
                </a:solidFill>
              </a:rPr>
              <a:t>menor</a:t>
            </a:r>
            <a:r>
              <a:rPr lang="es-MX">
                <a:solidFill>
                  <a:schemeClr val="tx1">
                    <a:lumMod val="75000"/>
                  </a:schemeClr>
                </a:solidFill>
              </a:rPr>
              <a:t> o </a:t>
            </a:r>
            <a:r>
              <a:rPr lang="es-MX" b="1">
                <a:solidFill>
                  <a:schemeClr val="tx1">
                    <a:lumMod val="75000"/>
                  </a:schemeClr>
                </a:solidFill>
              </a:rPr>
              <a:t>igual</a:t>
            </a:r>
            <a:r>
              <a:rPr lang="es-MX">
                <a:solidFill>
                  <a:schemeClr val="tx1">
                    <a:lumMod val="75000"/>
                  </a:schemeClr>
                </a:solidFill>
              </a:rPr>
              <a:t> a 6 años.</a:t>
            </a: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p:txBody>
      </p:sp>
    </p:spTree>
    <p:extLst>
      <p:ext uri="{BB962C8B-B14F-4D97-AF65-F5344CB8AC3E}">
        <p14:creationId xmlns:p14="http://schemas.microsoft.com/office/powerpoint/2010/main" val="32533692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11"/>
        <p:cNvGrpSpPr/>
        <p:nvPr/>
      </p:nvGrpSpPr>
      <p:grpSpPr>
        <a:xfrm>
          <a:off x="0" y="0"/>
          <a:ext cx="0" cy="0"/>
          <a:chOff x="0" y="0"/>
          <a:chExt cx="0" cy="0"/>
        </a:xfrm>
      </p:grpSpPr>
      <p:sp>
        <p:nvSpPr>
          <p:cNvPr id="712" name="Google Shape;712;p36"/>
          <p:cNvSpPr txBox="1">
            <a:spLocks noGrp="1"/>
          </p:cNvSpPr>
          <p:nvPr>
            <p:ph type="title"/>
          </p:nvPr>
        </p:nvSpPr>
        <p:spPr>
          <a:xfrm>
            <a:off x="367788" y="1004760"/>
            <a:ext cx="6114292"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tx1">
                    <a:lumMod val="75000"/>
                  </a:schemeClr>
                </a:solidFill>
              </a:rPr>
              <a:t>Estatus</a:t>
            </a:r>
            <a:endParaRPr sz="2400" b="1">
              <a:solidFill>
                <a:schemeClr val="tx1">
                  <a:lumMod val="75000"/>
                </a:schemeClr>
              </a:solidFill>
            </a:endParaRPr>
          </a:p>
        </p:txBody>
      </p:sp>
      <p:sp>
        <p:nvSpPr>
          <p:cNvPr id="926" name="Google Shape;926;p36"/>
          <p:cNvSpPr txBox="1">
            <a:spLocks noGrp="1"/>
          </p:cNvSpPr>
          <p:nvPr>
            <p:ph type="subTitle" idx="1"/>
          </p:nvPr>
        </p:nvSpPr>
        <p:spPr>
          <a:xfrm>
            <a:off x="428744" y="1585645"/>
            <a:ext cx="5321815" cy="2535418"/>
          </a:xfrm>
          <a:prstGeom prst="rect">
            <a:avLst/>
          </a:prstGeom>
        </p:spPr>
        <p:txBody>
          <a:bodyPr spcFirstLastPara="1" wrap="square" lIns="91425" tIns="91425" rIns="91425" bIns="91425" anchor="t" anchorCtr="0">
            <a:noAutofit/>
          </a:bodyPr>
          <a:lstStyle/>
          <a:p>
            <a:pPr marL="285750" indent="-285750" algn="l">
              <a:lnSpc>
                <a:spcPct val="100000"/>
              </a:lnSpc>
              <a:buFont typeface="Arial" panose="020B0604020202020204" pitchFamily="34" charset="0"/>
              <a:buChar char="•"/>
            </a:pPr>
            <a:r>
              <a:rPr lang="es-MX">
                <a:solidFill>
                  <a:schemeClr val="tx1">
                    <a:lumMod val="75000"/>
                  </a:schemeClr>
                </a:solidFill>
              </a:rPr>
              <a:t>Si el </a:t>
            </a:r>
            <a:r>
              <a:rPr lang="es-MX" b="1">
                <a:solidFill>
                  <a:schemeClr val="tx1">
                    <a:lumMod val="75000"/>
                  </a:schemeClr>
                </a:solidFill>
              </a:rPr>
              <a:t>Estatus</a:t>
            </a:r>
            <a:r>
              <a:rPr lang="es-MX">
                <a:solidFill>
                  <a:schemeClr val="tx1">
                    <a:lumMod val="75000"/>
                  </a:schemeClr>
                </a:solidFill>
              </a:rPr>
              <a:t> es </a:t>
            </a:r>
            <a:r>
              <a:rPr lang="es-MX" b="1">
                <a:solidFill>
                  <a:schemeClr val="tx1">
                    <a:lumMod val="75000"/>
                  </a:schemeClr>
                </a:solidFill>
              </a:rPr>
              <a:t>igual</a:t>
            </a:r>
            <a:r>
              <a:rPr lang="es-MX">
                <a:solidFill>
                  <a:schemeClr val="tx1">
                    <a:lumMod val="75000"/>
                  </a:schemeClr>
                </a:solidFill>
              </a:rPr>
              <a:t> a cancelado desde origen (clave 3) y la Moneda es nacional entonces la Prima Devengada debe ser </a:t>
            </a:r>
            <a:r>
              <a:rPr lang="es-MX" b="1">
                <a:solidFill>
                  <a:schemeClr val="tx1">
                    <a:lumMod val="75000"/>
                  </a:schemeClr>
                </a:solidFill>
              </a:rPr>
              <a:t>igual</a:t>
            </a:r>
            <a:r>
              <a:rPr lang="es-MX">
                <a:solidFill>
                  <a:schemeClr val="tx1">
                    <a:lumMod val="75000"/>
                  </a:schemeClr>
                </a:solidFill>
              </a:rPr>
              <a:t> de 0.</a:t>
            </a:r>
          </a:p>
          <a:p>
            <a:pPr marL="285750" indent="-285750" algn="l">
              <a:lnSpc>
                <a:spcPct val="100000"/>
              </a:lnSpc>
              <a:buFont typeface="Arial" panose="020B0604020202020204" pitchFamily="34" charset="0"/>
              <a:buChar char="•"/>
            </a:pPr>
            <a:endParaRPr lang="es-MX">
              <a:solidFill>
                <a:schemeClr val="tx1">
                  <a:lumMod val="75000"/>
                </a:schemeClr>
              </a:solidFill>
            </a:endParaRPr>
          </a:p>
          <a:p>
            <a:pPr marL="285750" indent="-285750" algn="l">
              <a:lnSpc>
                <a:spcPct val="100000"/>
              </a:lnSpc>
              <a:buFont typeface="Arial" panose="020B0604020202020204" pitchFamily="34" charset="0"/>
              <a:buChar char="•"/>
            </a:pPr>
            <a:endParaRPr lang="es-MX">
              <a:solidFill>
                <a:schemeClr val="tx1">
                  <a:lumMod val="75000"/>
                </a:schemeClr>
              </a:solidFill>
            </a:endParaRPr>
          </a:p>
          <a:p>
            <a:pPr marL="285750" indent="-285750" algn="l">
              <a:lnSpc>
                <a:spcPct val="100000"/>
              </a:lnSpc>
              <a:buFont typeface="Arial" panose="020B0604020202020204" pitchFamily="34" charset="0"/>
              <a:buChar char="•"/>
            </a:pPr>
            <a:r>
              <a:rPr lang="es-MX">
                <a:solidFill>
                  <a:schemeClr val="tx1">
                    <a:lumMod val="75000"/>
                  </a:schemeClr>
                </a:solidFill>
              </a:rPr>
              <a:t>Si el </a:t>
            </a:r>
            <a:r>
              <a:rPr lang="es-MX" b="1">
                <a:solidFill>
                  <a:schemeClr val="tx1">
                    <a:lumMod val="75000"/>
                  </a:schemeClr>
                </a:solidFill>
              </a:rPr>
              <a:t>Estatus</a:t>
            </a:r>
            <a:r>
              <a:rPr lang="es-MX">
                <a:solidFill>
                  <a:schemeClr val="tx1">
                    <a:lumMod val="75000"/>
                  </a:schemeClr>
                </a:solidFill>
              </a:rPr>
              <a:t> es </a:t>
            </a:r>
            <a:r>
              <a:rPr lang="es-MX" b="1">
                <a:solidFill>
                  <a:schemeClr val="tx1">
                    <a:lumMod val="75000"/>
                  </a:schemeClr>
                </a:solidFill>
              </a:rPr>
              <a:t>igual</a:t>
            </a:r>
            <a:r>
              <a:rPr lang="es-MX">
                <a:solidFill>
                  <a:schemeClr val="tx1">
                    <a:lumMod val="75000"/>
                  </a:schemeClr>
                </a:solidFill>
              </a:rPr>
              <a:t> a cancelado desde origen (clave 3) y la Moneda es nacional entonces la Prima emitida debe ser </a:t>
            </a:r>
            <a:r>
              <a:rPr lang="es-MX" b="1">
                <a:solidFill>
                  <a:schemeClr val="tx1">
                    <a:lumMod val="75000"/>
                  </a:schemeClr>
                </a:solidFill>
              </a:rPr>
              <a:t>menor </a:t>
            </a:r>
            <a:r>
              <a:rPr lang="es-MX">
                <a:solidFill>
                  <a:schemeClr val="tx1">
                    <a:lumMod val="75000"/>
                  </a:schemeClr>
                </a:solidFill>
              </a:rPr>
              <a:t>o</a:t>
            </a:r>
            <a:r>
              <a:rPr lang="es-MX" b="1">
                <a:solidFill>
                  <a:schemeClr val="tx1">
                    <a:lumMod val="75000"/>
                  </a:schemeClr>
                </a:solidFill>
              </a:rPr>
              <a:t> igual</a:t>
            </a:r>
            <a:r>
              <a:rPr lang="es-MX">
                <a:solidFill>
                  <a:schemeClr val="tx1">
                    <a:lumMod val="75000"/>
                  </a:schemeClr>
                </a:solidFill>
              </a:rPr>
              <a:t> de 0.</a:t>
            </a:r>
          </a:p>
          <a:p>
            <a:pPr marL="285750" lvl="0" indent="-285750" algn="l" rtl="0">
              <a:lnSpc>
                <a:spcPct val="100000"/>
              </a:lnSpc>
              <a:spcBef>
                <a:spcPts val="0"/>
              </a:spcBef>
              <a:spcAft>
                <a:spcPts val="0"/>
              </a:spcAft>
              <a:buFont typeface="Arial" panose="020B0604020202020204" pitchFamily="34" charset="0"/>
              <a:buChar char="•"/>
            </a:pPr>
            <a:endParaRPr lang="es-MX">
              <a:solidFill>
                <a:schemeClr val="tx1">
                  <a:lumMod val="75000"/>
                </a:schemeClr>
              </a:solidFill>
            </a:endParaRPr>
          </a:p>
        </p:txBody>
      </p:sp>
      <p:grpSp>
        <p:nvGrpSpPr>
          <p:cNvPr id="218" name="Google Shape;713;p36">
            <a:extLst>
              <a:ext uri="{FF2B5EF4-FFF2-40B4-BE49-F238E27FC236}">
                <a16:creationId xmlns:a16="http://schemas.microsoft.com/office/drawing/2014/main" id="{7E99C6E7-8DE6-4991-B61B-84AF4D02BB48}"/>
              </a:ext>
            </a:extLst>
          </p:cNvPr>
          <p:cNvGrpSpPr/>
          <p:nvPr/>
        </p:nvGrpSpPr>
        <p:grpSpPr>
          <a:xfrm rot="1752418">
            <a:off x="5250375" y="2223855"/>
            <a:ext cx="4199015" cy="4787139"/>
            <a:chOff x="4116886" y="-147566"/>
            <a:chExt cx="5493455" cy="5645342"/>
          </a:xfrm>
        </p:grpSpPr>
        <p:grpSp>
          <p:nvGrpSpPr>
            <p:cNvPr id="219" name="Google Shape;714;p36">
              <a:extLst>
                <a:ext uri="{FF2B5EF4-FFF2-40B4-BE49-F238E27FC236}">
                  <a16:creationId xmlns:a16="http://schemas.microsoft.com/office/drawing/2014/main" id="{BF530224-5EED-4E73-B8C9-DDC25F2FBDA2}"/>
                </a:ext>
              </a:extLst>
            </p:cNvPr>
            <p:cNvGrpSpPr/>
            <p:nvPr/>
          </p:nvGrpSpPr>
          <p:grpSpPr>
            <a:xfrm rot="-1799968">
              <a:off x="4928804" y="532822"/>
              <a:ext cx="3869619" cy="4284566"/>
              <a:chOff x="5182500" y="425425"/>
              <a:chExt cx="1763700" cy="1952825"/>
            </a:xfrm>
          </p:grpSpPr>
          <p:sp>
            <p:nvSpPr>
              <p:cNvPr id="223" name="Google Shape;715;p36">
                <a:extLst>
                  <a:ext uri="{FF2B5EF4-FFF2-40B4-BE49-F238E27FC236}">
                    <a16:creationId xmlns:a16="http://schemas.microsoft.com/office/drawing/2014/main" id="{5019BA0A-6781-46B9-AF93-9AEF6ED23135}"/>
                  </a:ext>
                </a:extLst>
              </p:cNvPr>
              <p:cNvSpPr/>
              <p:nvPr/>
            </p:nvSpPr>
            <p:spPr>
              <a:xfrm>
                <a:off x="5182500" y="1378775"/>
                <a:ext cx="1763700" cy="37975"/>
              </a:xfrm>
              <a:custGeom>
                <a:avLst/>
                <a:gdLst/>
                <a:ahLst/>
                <a:cxnLst/>
                <a:rect l="l" t="t" r="r" b="b"/>
                <a:pathLst>
                  <a:path w="70548" h="1519" extrusionOk="0">
                    <a:moveTo>
                      <a:pt x="0" y="1"/>
                    </a:moveTo>
                    <a:lnTo>
                      <a:pt x="0" y="1519"/>
                    </a:lnTo>
                    <a:lnTo>
                      <a:pt x="70548" y="1519"/>
                    </a:lnTo>
                    <a:lnTo>
                      <a:pt x="70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16;p36">
                <a:extLst>
                  <a:ext uri="{FF2B5EF4-FFF2-40B4-BE49-F238E27FC236}">
                    <a16:creationId xmlns:a16="http://schemas.microsoft.com/office/drawing/2014/main" id="{E4D0A7BC-7122-44B5-93A4-BD47A198DF61}"/>
                  </a:ext>
                </a:extLst>
              </p:cNvPr>
              <p:cNvSpPr/>
              <p:nvPr/>
            </p:nvSpPr>
            <p:spPr>
              <a:xfrm>
                <a:off x="6368200"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17;p36">
                <a:extLst>
                  <a:ext uri="{FF2B5EF4-FFF2-40B4-BE49-F238E27FC236}">
                    <a16:creationId xmlns:a16="http://schemas.microsoft.com/office/drawing/2014/main" id="{CAA4EC29-3CAC-4722-B122-5E6CFA23FFE0}"/>
                  </a:ext>
                </a:extLst>
              </p:cNvPr>
              <p:cNvSpPr/>
              <p:nvPr/>
            </p:nvSpPr>
            <p:spPr>
              <a:xfrm>
                <a:off x="5722425" y="425425"/>
                <a:ext cx="37975" cy="1944575"/>
              </a:xfrm>
              <a:custGeom>
                <a:avLst/>
                <a:gdLst/>
                <a:ahLst/>
                <a:cxnLst/>
                <a:rect l="l" t="t" r="r" b="b"/>
                <a:pathLst>
                  <a:path w="1519" h="77783" extrusionOk="0">
                    <a:moveTo>
                      <a:pt x="0" y="0"/>
                    </a:moveTo>
                    <a:lnTo>
                      <a:pt x="0" y="77783"/>
                    </a:lnTo>
                    <a:lnTo>
                      <a:pt x="1518" y="77783"/>
                    </a:lnTo>
                    <a:lnTo>
                      <a:pt x="15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18;p36">
                <a:extLst>
                  <a:ext uri="{FF2B5EF4-FFF2-40B4-BE49-F238E27FC236}">
                    <a16:creationId xmlns:a16="http://schemas.microsoft.com/office/drawing/2014/main" id="{E6DEAA68-903E-475A-9E62-7BDB84F5D569}"/>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19;p36">
                <a:extLst>
                  <a:ext uri="{FF2B5EF4-FFF2-40B4-BE49-F238E27FC236}">
                    <a16:creationId xmlns:a16="http://schemas.microsoft.com/office/drawing/2014/main" id="{1860CC34-0A10-45F1-BD99-6D7512685E3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20;p36">
                <a:extLst>
                  <a:ext uri="{FF2B5EF4-FFF2-40B4-BE49-F238E27FC236}">
                    <a16:creationId xmlns:a16="http://schemas.microsoft.com/office/drawing/2014/main" id="{B8D84172-C7BF-4F3D-819E-AE06CB147C16}"/>
                  </a:ext>
                </a:extLst>
              </p:cNvPr>
              <p:cNvSpPr/>
              <p:nvPr/>
            </p:nvSpPr>
            <p:spPr>
              <a:xfrm>
                <a:off x="5528125" y="1219250"/>
                <a:ext cx="34325" cy="63150"/>
              </a:xfrm>
              <a:custGeom>
                <a:avLst/>
                <a:gdLst/>
                <a:ahLst/>
                <a:cxnLst/>
                <a:rect l="l" t="t" r="r" b="b"/>
                <a:pathLst>
                  <a:path w="1373" h="2526" extrusionOk="0">
                    <a:moveTo>
                      <a:pt x="689" y="0"/>
                    </a:moveTo>
                    <a:cubicBezTo>
                      <a:pt x="311" y="0"/>
                      <a:pt x="0" y="306"/>
                      <a:pt x="0" y="683"/>
                    </a:cubicBezTo>
                    <a:lnTo>
                      <a:pt x="0" y="1842"/>
                    </a:lnTo>
                    <a:cubicBezTo>
                      <a:pt x="0" y="2219"/>
                      <a:pt x="311" y="2526"/>
                      <a:pt x="689" y="2526"/>
                    </a:cubicBezTo>
                    <a:cubicBezTo>
                      <a:pt x="1066" y="2526"/>
                      <a:pt x="1372" y="2219"/>
                      <a:pt x="1372" y="1842"/>
                    </a:cubicBezTo>
                    <a:lnTo>
                      <a:pt x="1372" y="683"/>
                    </a:lnTo>
                    <a:cubicBezTo>
                      <a:pt x="1372" y="306"/>
                      <a:pt x="1066" y="0"/>
                      <a:pt x="68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21;p36">
                <a:extLst>
                  <a:ext uri="{FF2B5EF4-FFF2-40B4-BE49-F238E27FC236}">
                    <a16:creationId xmlns:a16="http://schemas.microsoft.com/office/drawing/2014/main" id="{3817CC28-BE1A-468A-9062-76931B9924BC}"/>
                  </a:ext>
                </a:extLst>
              </p:cNvPr>
              <p:cNvSpPr/>
              <p:nvPr/>
            </p:nvSpPr>
            <p:spPr>
              <a:xfrm>
                <a:off x="5329175" y="1219250"/>
                <a:ext cx="34325" cy="63150"/>
              </a:xfrm>
              <a:custGeom>
                <a:avLst/>
                <a:gdLst/>
                <a:ahLst/>
                <a:cxnLst/>
                <a:rect l="l" t="t" r="r" b="b"/>
                <a:pathLst>
                  <a:path w="1373" h="2526" extrusionOk="0">
                    <a:moveTo>
                      <a:pt x="688" y="0"/>
                    </a:moveTo>
                    <a:cubicBezTo>
                      <a:pt x="307" y="0"/>
                      <a:pt x="0" y="306"/>
                      <a:pt x="0" y="683"/>
                    </a:cubicBezTo>
                    <a:lnTo>
                      <a:pt x="0" y="1842"/>
                    </a:lnTo>
                    <a:cubicBezTo>
                      <a:pt x="0" y="2219"/>
                      <a:pt x="307" y="2526"/>
                      <a:pt x="688" y="2526"/>
                    </a:cubicBezTo>
                    <a:cubicBezTo>
                      <a:pt x="1065" y="2526"/>
                      <a:pt x="1372" y="2219"/>
                      <a:pt x="1372" y="1842"/>
                    </a:cubicBezTo>
                    <a:lnTo>
                      <a:pt x="1372" y="683"/>
                    </a:lnTo>
                    <a:cubicBezTo>
                      <a:pt x="1372" y="306"/>
                      <a:pt x="1065" y="0"/>
                      <a:pt x="688"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22;p36">
                <a:extLst>
                  <a:ext uri="{FF2B5EF4-FFF2-40B4-BE49-F238E27FC236}">
                    <a16:creationId xmlns:a16="http://schemas.microsoft.com/office/drawing/2014/main" id="{65FE43E6-02CD-44A2-84E3-B7AFBFE0849C}"/>
                  </a:ext>
                </a:extLst>
              </p:cNvPr>
              <p:cNvSpPr/>
              <p:nvPr/>
            </p:nvSpPr>
            <p:spPr>
              <a:xfrm>
                <a:off x="5602475" y="994525"/>
                <a:ext cx="47500" cy="141275"/>
              </a:xfrm>
              <a:custGeom>
                <a:avLst/>
                <a:gdLst/>
                <a:ahLst/>
                <a:cxnLst/>
                <a:rect l="l" t="t" r="r" b="b"/>
                <a:pathLst>
                  <a:path w="1900" h="5651" extrusionOk="0">
                    <a:moveTo>
                      <a:pt x="950" y="1"/>
                    </a:moveTo>
                    <a:cubicBezTo>
                      <a:pt x="427" y="1"/>
                      <a:pt x="0" y="427"/>
                      <a:pt x="0" y="951"/>
                    </a:cubicBezTo>
                    <a:lnTo>
                      <a:pt x="0" y="4702"/>
                    </a:lnTo>
                    <a:cubicBezTo>
                      <a:pt x="0" y="5225"/>
                      <a:pt x="427" y="5651"/>
                      <a:pt x="950" y="5651"/>
                    </a:cubicBezTo>
                    <a:cubicBezTo>
                      <a:pt x="1478" y="5651"/>
                      <a:pt x="1900" y="5225"/>
                      <a:pt x="1900" y="4702"/>
                    </a:cubicBezTo>
                    <a:lnTo>
                      <a:pt x="1900" y="951"/>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23;p36">
                <a:extLst>
                  <a:ext uri="{FF2B5EF4-FFF2-40B4-BE49-F238E27FC236}">
                    <a16:creationId xmlns:a16="http://schemas.microsoft.com/office/drawing/2014/main" id="{A7DAA544-3F70-4D85-BCE7-EEFC8A311742}"/>
                  </a:ext>
                </a:extLst>
              </p:cNvPr>
              <p:cNvSpPr/>
              <p:nvPr/>
            </p:nvSpPr>
            <p:spPr>
              <a:xfrm>
                <a:off x="5602475" y="681200"/>
                <a:ext cx="47500" cy="141175"/>
              </a:xfrm>
              <a:custGeom>
                <a:avLst/>
                <a:gdLst/>
                <a:ahLst/>
                <a:cxnLst/>
                <a:rect l="l" t="t" r="r" b="b"/>
                <a:pathLst>
                  <a:path w="1900" h="5647" extrusionOk="0">
                    <a:moveTo>
                      <a:pt x="950" y="1"/>
                    </a:moveTo>
                    <a:cubicBezTo>
                      <a:pt x="427" y="1"/>
                      <a:pt x="0" y="427"/>
                      <a:pt x="0" y="950"/>
                    </a:cubicBezTo>
                    <a:lnTo>
                      <a:pt x="0" y="4696"/>
                    </a:lnTo>
                    <a:cubicBezTo>
                      <a:pt x="0" y="5220"/>
                      <a:pt x="427" y="5646"/>
                      <a:pt x="950" y="5646"/>
                    </a:cubicBezTo>
                    <a:cubicBezTo>
                      <a:pt x="1478" y="5646"/>
                      <a:pt x="1900" y="5220"/>
                      <a:pt x="1900" y="4696"/>
                    </a:cubicBezTo>
                    <a:lnTo>
                      <a:pt x="1900" y="950"/>
                    </a:lnTo>
                    <a:cubicBezTo>
                      <a:pt x="1900" y="427"/>
                      <a:pt x="1478"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24;p36">
                <a:extLst>
                  <a:ext uri="{FF2B5EF4-FFF2-40B4-BE49-F238E27FC236}">
                    <a16:creationId xmlns:a16="http://schemas.microsoft.com/office/drawing/2014/main" id="{445B3A3F-4FCE-433A-A8F7-8A426D2F6A78}"/>
                  </a:ext>
                </a:extLst>
              </p:cNvPr>
              <p:cNvSpPr/>
              <p:nvPr/>
            </p:nvSpPr>
            <p:spPr>
              <a:xfrm>
                <a:off x="5241625" y="994525"/>
                <a:ext cx="47525" cy="141275"/>
              </a:xfrm>
              <a:custGeom>
                <a:avLst/>
                <a:gdLst/>
                <a:ahLst/>
                <a:cxnLst/>
                <a:rect l="l" t="t" r="r" b="b"/>
                <a:pathLst>
                  <a:path w="1901" h="5651" extrusionOk="0">
                    <a:moveTo>
                      <a:pt x="950" y="1"/>
                    </a:moveTo>
                    <a:cubicBezTo>
                      <a:pt x="427" y="1"/>
                      <a:pt x="1" y="427"/>
                      <a:pt x="1" y="951"/>
                    </a:cubicBezTo>
                    <a:lnTo>
                      <a:pt x="1" y="4702"/>
                    </a:lnTo>
                    <a:cubicBezTo>
                      <a:pt x="1" y="5225"/>
                      <a:pt x="427" y="5651"/>
                      <a:pt x="950" y="5651"/>
                    </a:cubicBezTo>
                    <a:cubicBezTo>
                      <a:pt x="1474" y="5651"/>
                      <a:pt x="1900" y="5225"/>
                      <a:pt x="1900" y="4702"/>
                    </a:cubicBezTo>
                    <a:lnTo>
                      <a:pt x="1900" y="951"/>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25;p36">
                <a:extLst>
                  <a:ext uri="{FF2B5EF4-FFF2-40B4-BE49-F238E27FC236}">
                    <a16:creationId xmlns:a16="http://schemas.microsoft.com/office/drawing/2014/main" id="{E4605E64-8137-41CC-820A-1B2BB1D38185}"/>
                  </a:ext>
                </a:extLst>
              </p:cNvPr>
              <p:cNvSpPr/>
              <p:nvPr/>
            </p:nvSpPr>
            <p:spPr>
              <a:xfrm>
                <a:off x="5241625" y="681200"/>
                <a:ext cx="47525" cy="141175"/>
              </a:xfrm>
              <a:custGeom>
                <a:avLst/>
                <a:gdLst/>
                <a:ahLst/>
                <a:cxnLst/>
                <a:rect l="l" t="t" r="r" b="b"/>
                <a:pathLst>
                  <a:path w="1901" h="5647" extrusionOk="0">
                    <a:moveTo>
                      <a:pt x="950" y="1"/>
                    </a:moveTo>
                    <a:cubicBezTo>
                      <a:pt x="427" y="1"/>
                      <a:pt x="1" y="427"/>
                      <a:pt x="1" y="950"/>
                    </a:cubicBezTo>
                    <a:lnTo>
                      <a:pt x="1" y="4696"/>
                    </a:lnTo>
                    <a:cubicBezTo>
                      <a:pt x="1" y="5220"/>
                      <a:pt x="427" y="5646"/>
                      <a:pt x="950" y="5646"/>
                    </a:cubicBezTo>
                    <a:cubicBezTo>
                      <a:pt x="1474" y="5646"/>
                      <a:pt x="1900" y="5220"/>
                      <a:pt x="1900" y="4696"/>
                    </a:cubicBezTo>
                    <a:lnTo>
                      <a:pt x="1900" y="950"/>
                    </a:lnTo>
                    <a:cubicBezTo>
                      <a:pt x="1900" y="427"/>
                      <a:pt x="1474" y="1"/>
                      <a:pt x="95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26;p36">
                <a:extLst>
                  <a:ext uri="{FF2B5EF4-FFF2-40B4-BE49-F238E27FC236}">
                    <a16:creationId xmlns:a16="http://schemas.microsoft.com/office/drawing/2014/main" id="{C5BAF6C8-EC3A-4B05-BC29-83AE1D58CE08}"/>
                  </a:ext>
                </a:extLst>
              </p:cNvPr>
              <p:cNvSpPr/>
              <p:nvPr/>
            </p:nvSpPr>
            <p:spPr>
              <a:xfrm>
                <a:off x="5257500" y="510200"/>
                <a:ext cx="376725" cy="753425"/>
              </a:xfrm>
              <a:custGeom>
                <a:avLst/>
                <a:gdLst/>
                <a:ahLst/>
                <a:cxnLst/>
                <a:rect l="l" t="t" r="r" b="b"/>
                <a:pathLst>
                  <a:path w="15069" h="30137" extrusionOk="0">
                    <a:moveTo>
                      <a:pt x="4749" y="1"/>
                    </a:moveTo>
                    <a:cubicBezTo>
                      <a:pt x="2126" y="1"/>
                      <a:pt x="1" y="2127"/>
                      <a:pt x="1" y="4750"/>
                    </a:cubicBezTo>
                    <a:lnTo>
                      <a:pt x="1" y="25388"/>
                    </a:lnTo>
                    <a:cubicBezTo>
                      <a:pt x="1" y="28012"/>
                      <a:pt x="2126" y="30137"/>
                      <a:pt x="4749" y="30137"/>
                    </a:cubicBezTo>
                    <a:lnTo>
                      <a:pt x="10319" y="30137"/>
                    </a:lnTo>
                    <a:cubicBezTo>
                      <a:pt x="12943" y="30137"/>
                      <a:pt x="15068" y="28012"/>
                      <a:pt x="15068" y="25388"/>
                    </a:cubicBezTo>
                    <a:lnTo>
                      <a:pt x="15068" y="4750"/>
                    </a:lnTo>
                    <a:cubicBezTo>
                      <a:pt x="15068" y="2127"/>
                      <a:pt x="12943" y="1"/>
                      <a:pt x="10319"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27;p36">
                <a:extLst>
                  <a:ext uri="{FF2B5EF4-FFF2-40B4-BE49-F238E27FC236}">
                    <a16:creationId xmlns:a16="http://schemas.microsoft.com/office/drawing/2014/main" id="{66795EAA-39D7-476F-8FBC-D8417CD04D97}"/>
                  </a:ext>
                </a:extLst>
              </p:cNvPr>
              <p:cNvSpPr/>
              <p:nvPr/>
            </p:nvSpPr>
            <p:spPr>
              <a:xfrm>
                <a:off x="5310200" y="525525"/>
                <a:ext cx="271200" cy="187875"/>
              </a:xfrm>
              <a:custGeom>
                <a:avLst/>
                <a:gdLst/>
                <a:ahLst/>
                <a:cxnLst/>
                <a:rect l="l" t="t" r="r" b="b"/>
                <a:pathLst>
                  <a:path w="10848" h="7515" extrusionOk="0">
                    <a:moveTo>
                      <a:pt x="3418" y="0"/>
                    </a:moveTo>
                    <a:cubicBezTo>
                      <a:pt x="1532" y="0"/>
                      <a:pt x="1" y="1531"/>
                      <a:pt x="1" y="3418"/>
                    </a:cubicBezTo>
                    <a:lnTo>
                      <a:pt x="1" y="7172"/>
                    </a:lnTo>
                    <a:lnTo>
                      <a:pt x="178" y="7514"/>
                    </a:lnTo>
                    <a:cubicBezTo>
                      <a:pt x="524" y="6973"/>
                      <a:pt x="1181" y="6582"/>
                      <a:pt x="1953" y="6511"/>
                    </a:cubicBezTo>
                    <a:lnTo>
                      <a:pt x="1953" y="4057"/>
                    </a:lnTo>
                    <a:cubicBezTo>
                      <a:pt x="1953" y="3010"/>
                      <a:pt x="2805" y="2157"/>
                      <a:pt x="3853" y="2157"/>
                    </a:cubicBezTo>
                    <a:lnTo>
                      <a:pt x="7000" y="2157"/>
                    </a:lnTo>
                    <a:cubicBezTo>
                      <a:pt x="8047" y="2157"/>
                      <a:pt x="8900" y="3010"/>
                      <a:pt x="8900" y="4057"/>
                    </a:cubicBezTo>
                    <a:lnTo>
                      <a:pt x="8900" y="6511"/>
                    </a:lnTo>
                    <a:cubicBezTo>
                      <a:pt x="9668" y="6582"/>
                      <a:pt x="10324" y="6973"/>
                      <a:pt x="10670" y="7514"/>
                    </a:cubicBezTo>
                    <a:lnTo>
                      <a:pt x="10848" y="7172"/>
                    </a:lnTo>
                    <a:lnTo>
                      <a:pt x="10848" y="3418"/>
                    </a:lnTo>
                    <a:cubicBezTo>
                      <a:pt x="10848" y="1531"/>
                      <a:pt x="9321" y="0"/>
                      <a:pt x="7431" y="0"/>
                    </a:cubicBez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28;p36">
                <a:extLst>
                  <a:ext uri="{FF2B5EF4-FFF2-40B4-BE49-F238E27FC236}">
                    <a16:creationId xmlns:a16="http://schemas.microsoft.com/office/drawing/2014/main" id="{F3CE3E0C-0537-4583-B486-F234F370D6D5}"/>
                  </a:ext>
                </a:extLst>
              </p:cNvPr>
              <p:cNvSpPr/>
              <p:nvPr/>
            </p:nvSpPr>
            <p:spPr>
              <a:xfrm>
                <a:off x="5359025" y="579450"/>
                <a:ext cx="173675" cy="336800"/>
              </a:xfrm>
              <a:custGeom>
                <a:avLst/>
                <a:gdLst/>
                <a:ahLst/>
                <a:cxnLst/>
                <a:rect l="l" t="t" r="r" b="b"/>
                <a:pathLst>
                  <a:path w="6947" h="13472" extrusionOk="0">
                    <a:moveTo>
                      <a:pt x="1900" y="0"/>
                    </a:moveTo>
                    <a:cubicBezTo>
                      <a:pt x="852" y="0"/>
                      <a:pt x="0" y="853"/>
                      <a:pt x="0" y="1900"/>
                    </a:cubicBezTo>
                    <a:lnTo>
                      <a:pt x="0" y="11571"/>
                    </a:lnTo>
                    <a:cubicBezTo>
                      <a:pt x="0" y="12623"/>
                      <a:pt x="852" y="13471"/>
                      <a:pt x="1900" y="13471"/>
                    </a:cubicBezTo>
                    <a:lnTo>
                      <a:pt x="5047" y="13471"/>
                    </a:lnTo>
                    <a:cubicBezTo>
                      <a:pt x="6094" y="13471"/>
                      <a:pt x="6947" y="12623"/>
                      <a:pt x="6947" y="11571"/>
                    </a:cubicBezTo>
                    <a:lnTo>
                      <a:pt x="6947" y="1900"/>
                    </a:lnTo>
                    <a:cubicBezTo>
                      <a:pt x="6947" y="853"/>
                      <a:pt x="6094" y="0"/>
                      <a:pt x="5047"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29;p36">
                <a:extLst>
                  <a:ext uri="{FF2B5EF4-FFF2-40B4-BE49-F238E27FC236}">
                    <a16:creationId xmlns:a16="http://schemas.microsoft.com/office/drawing/2014/main" id="{0FC8F561-EE8C-4740-9745-492ADA6EA8A8}"/>
                  </a:ext>
                </a:extLst>
              </p:cNvPr>
              <p:cNvSpPr/>
              <p:nvPr/>
            </p:nvSpPr>
            <p:spPr>
              <a:xfrm>
                <a:off x="5308100" y="687975"/>
                <a:ext cx="275400" cy="475025"/>
              </a:xfrm>
              <a:custGeom>
                <a:avLst/>
                <a:gdLst/>
                <a:ahLst/>
                <a:cxnLst/>
                <a:rect l="l" t="t" r="r" b="b"/>
                <a:pathLst>
                  <a:path w="11016" h="19001" extrusionOk="0">
                    <a:moveTo>
                      <a:pt x="2304" y="0"/>
                    </a:moveTo>
                    <a:cubicBezTo>
                      <a:pt x="1034" y="0"/>
                      <a:pt x="1" y="852"/>
                      <a:pt x="1" y="1899"/>
                    </a:cubicBezTo>
                    <a:lnTo>
                      <a:pt x="1" y="17101"/>
                    </a:lnTo>
                    <a:cubicBezTo>
                      <a:pt x="1" y="18148"/>
                      <a:pt x="1034" y="19000"/>
                      <a:pt x="2304" y="19000"/>
                    </a:cubicBezTo>
                    <a:lnTo>
                      <a:pt x="8717" y="19000"/>
                    </a:lnTo>
                    <a:cubicBezTo>
                      <a:pt x="9987" y="19000"/>
                      <a:pt x="11016" y="18148"/>
                      <a:pt x="11016" y="17101"/>
                    </a:cubicBezTo>
                    <a:lnTo>
                      <a:pt x="11016" y="1899"/>
                    </a:lnTo>
                    <a:cubicBezTo>
                      <a:pt x="11016" y="852"/>
                      <a:pt x="9987" y="0"/>
                      <a:pt x="8717"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0;p36">
                <a:extLst>
                  <a:ext uri="{FF2B5EF4-FFF2-40B4-BE49-F238E27FC236}">
                    <a16:creationId xmlns:a16="http://schemas.microsoft.com/office/drawing/2014/main" id="{E05ACABA-3B3D-43D0-92DC-7E99678E7A00}"/>
                  </a:ext>
                </a:extLst>
              </p:cNvPr>
              <p:cNvSpPr/>
              <p:nvPr/>
            </p:nvSpPr>
            <p:spPr>
              <a:xfrm>
                <a:off x="5269025" y="673675"/>
                <a:ext cx="114450" cy="184850"/>
              </a:xfrm>
              <a:custGeom>
                <a:avLst/>
                <a:gdLst/>
                <a:ahLst/>
                <a:cxnLst/>
                <a:rect l="l" t="t" r="r" b="b"/>
                <a:pathLst>
                  <a:path w="4578" h="7394" extrusionOk="0">
                    <a:moveTo>
                      <a:pt x="650" y="1"/>
                    </a:moveTo>
                    <a:cubicBezTo>
                      <a:pt x="561" y="1"/>
                      <a:pt x="471" y="22"/>
                      <a:pt x="387" y="66"/>
                    </a:cubicBezTo>
                    <a:cubicBezTo>
                      <a:pt x="108" y="212"/>
                      <a:pt x="1" y="558"/>
                      <a:pt x="147" y="834"/>
                    </a:cubicBezTo>
                    <a:lnTo>
                      <a:pt x="3422" y="7087"/>
                    </a:lnTo>
                    <a:cubicBezTo>
                      <a:pt x="3525" y="7283"/>
                      <a:pt x="3725" y="7394"/>
                      <a:pt x="3928" y="7394"/>
                    </a:cubicBezTo>
                    <a:cubicBezTo>
                      <a:pt x="4018" y="7394"/>
                      <a:pt x="4106" y="7371"/>
                      <a:pt x="4190" y="7327"/>
                    </a:cubicBezTo>
                    <a:cubicBezTo>
                      <a:pt x="4471" y="7181"/>
                      <a:pt x="4577" y="6835"/>
                      <a:pt x="4430" y="6560"/>
                    </a:cubicBezTo>
                    <a:lnTo>
                      <a:pt x="1155" y="306"/>
                    </a:lnTo>
                    <a:cubicBezTo>
                      <a:pt x="1053" y="113"/>
                      <a:pt x="855" y="1"/>
                      <a:pt x="650"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1;p36">
                <a:extLst>
                  <a:ext uri="{FF2B5EF4-FFF2-40B4-BE49-F238E27FC236}">
                    <a16:creationId xmlns:a16="http://schemas.microsoft.com/office/drawing/2014/main" id="{3AEBDCB9-FB1D-4C1C-B131-D44F3F0CF319}"/>
                  </a:ext>
                </a:extLst>
              </p:cNvPr>
              <p:cNvSpPr/>
              <p:nvPr/>
            </p:nvSpPr>
            <p:spPr>
              <a:xfrm>
                <a:off x="5292225" y="1089975"/>
                <a:ext cx="75700" cy="87250"/>
              </a:xfrm>
              <a:custGeom>
                <a:avLst/>
                <a:gdLst/>
                <a:ahLst/>
                <a:cxnLst/>
                <a:rect l="l" t="t" r="r" b="b"/>
                <a:pathLst>
                  <a:path w="3028" h="3490" extrusionOk="0">
                    <a:moveTo>
                      <a:pt x="2382" y="0"/>
                    </a:moveTo>
                    <a:cubicBezTo>
                      <a:pt x="2207" y="0"/>
                      <a:pt x="2034" y="80"/>
                      <a:pt x="1922" y="231"/>
                    </a:cubicBezTo>
                    <a:lnTo>
                      <a:pt x="187" y="2578"/>
                    </a:lnTo>
                    <a:cubicBezTo>
                      <a:pt x="1" y="2832"/>
                      <a:pt x="54" y="3191"/>
                      <a:pt x="306" y="3377"/>
                    </a:cubicBezTo>
                    <a:cubicBezTo>
                      <a:pt x="409" y="3453"/>
                      <a:pt x="529" y="3489"/>
                      <a:pt x="644" y="3489"/>
                    </a:cubicBezTo>
                    <a:cubicBezTo>
                      <a:pt x="822" y="3489"/>
                      <a:pt x="990" y="3409"/>
                      <a:pt x="1105" y="3258"/>
                    </a:cubicBezTo>
                    <a:lnTo>
                      <a:pt x="2841" y="906"/>
                    </a:lnTo>
                    <a:cubicBezTo>
                      <a:pt x="3027" y="652"/>
                      <a:pt x="2974" y="298"/>
                      <a:pt x="2721" y="111"/>
                    </a:cubicBezTo>
                    <a:cubicBezTo>
                      <a:pt x="2619" y="36"/>
                      <a:pt x="2500" y="0"/>
                      <a:pt x="2382"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p36">
                <a:extLst>
                  <a:ext uri="{FF2B5EF4-FFF2-40B4-BE49-F238E27FC236}">
                    <a16:creationId xmlns:a16="http://schemas.microsoft.com/office/drawing/2014/main" id="{5684A32D-5C1B-4FA9-9822-D3E320FD43EB}"/>
                  </a:ext>
                </a:extLst>
              </p:cNvPr>
              <p:cNvSpPr/>
              <p:nvPr/>
            </p:nvSpPr>
            <p:spPr>
              <a:xfrm>
                <a:off x="5275800" y="863175"/>
                <a:ext cx="85450" cy="19100"/>
              </a:xfrm>
              <a:custGeom>
                <a:avLst/>
                <a:gdLst/>
                <a:ahLst/>
                <a:cxnLst/>
                <a:rect l="l" t="t" r="r" b="b"/>
                <a:pathLst>
                  <a:path w="3418" h="764" extrusionOk="0">
                    <a:moveTo>
                      <a:pt x="378" y="0"/>
                    </a:moveTo>
                    <a:cubicBezTo>
                      <a:pt x="169" y="0"/>
                      <a:pt x="1" y="173"/>
                      <a:pt x="1" y="382"/>
                    </a:cubicBezTo>
                    <a:cubicBezTo>
                      <a:pt x="1" y="590"/>
                      <a:pt x="169" y="764"/>
                      <a:pt x="378" y="764"/>
                    </a:cubicBezTo>
                    <a:lnTo>
                      <a:pt x="3041" y="764"/>
                    </a:lnTo>
                    <a:cubicBezTo>
                      <a:pt x="3249" y="764"/>
                      <a:pt x="3418" y="590"/>
                      <a:pt x="3418" y="382"/>
                    </a:cubicBezTo>
                    <a:cubicBezTo>
                      <a:pt x="3418" y="173"/>
                      <a:pt x="3249" y="0"/>
                      <a:pt x="3041"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3;p36">
                <a:extLst>
                  <a:ext uri="{FF2B5EF4-FFF2-40B4-BE49-F238E27FC236}">
                    <a16:creationId xmlns:a16="http://schemas.microsoft.com/office/drawing/2014/main" id="{54CCA2DF-D525-4CB7-BC46-BB2B3F491855}"/>
                  </a:ext>
                </a:extLst>
              </p:cNvPr>
              <p:cNvSpPr/>
              <p:nvPr/>
            </p:nvSpPr>
            <p:spPr>
              <a:xfrm>
                <a:off x="5275800" y="960575"/>
                <a:ext cx="92575" cy="19025"/>
              </a:xfrm>
              <a:custGeom>
                <a:avLst/>
                <a:gdLst/>
                <a:ahLst/>
                <a:cxnLst/>
                <a:rect l="l" t="t" r="r" b="b"/>
                <a:pathLst>
                  <a:path w="3703" h="761" extrusionOk="0">
                    <a:moveTo>
                      <a:pt x="378" y="1"/>
                    </a:moveTo>
                    <a:cubicBezTo>
                      <a:pt x="169" y="1"/>
                      <a:pt x="1" y="170"/>
                      <a:pt x="1" y="378"/>
                    </a:cubicBezTo>
                    <a:cubicBezTo>
                      <a:pt x="1" y="591"/>
                      <a:pt x="169" y="760"/>
                      <a:pt x="378" y="760"/>
                    </a:cubicBezTo>
                    <a:lnTo>
                      <a:pt x="3325" y="760"/>
                    </a:lnTo>
                    <a:cubicBezTo>
                      <a:pt x="3534" y="760"/>
                      <a:pt x="3702" y="591"/>
                      <a:pt x="3702" y="378"/>
                    </a:cubicBezTo>
                    <a:cubicBezTo>
                      <a:pt x="3702" y="170"/>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4;p36">
                <a:extLst>
                  <a:ext uri="{FF2B5EF4-FFF2-40B4-BE49-F238E27FC236}">
                    <a16:creationId xmlns:a16="http://schemas.microsoft.com/office/drawing/2014/main" id="{8B16A569-9640-42E8-9C62-DFA9D81E77A7}"/>
                  </a:ext>
                </a:extLst>
              </p:cNvPr>
              <p:cNvSpPr/>
              <p:nvPr/>
            </p:nvSpPr>
            <p:spPr>
              <a:xfrm>
                <a:off x="5275800" y="1054900"/>
                <a:ext cx="92575" cy="19000"/>
              </a:xfrm>
              <a:custGeom>
                <a:avLst/>
                <a:gdLst/>
                <a:ahLst/>
                <a:cxnLst/>
                <a:rect l="l" t="t" r="r" b="b"/>
                <a:pathLst>
                  <a:path w="3703" h="760" extrusionOk="0">
                    <a:moveTo>
                      <a:pt x="378" y="1"/>
                    </a:moveTo>
                    <a:cubicBezTo>
                      <a:pt x="169" y="1"/>
                      <a:pt x="1" y="173"/>
                      <a:pt x="1" y="382"/>
                    </a:cubicBezTo>
                    <a:cubicBezTo>
                      <a:pt x="1" y="591"/>
                      <a:pt x="169" y="759"/>
                      <a:pt x="378" y="759"/>
                    </a:cubicBezTo>
                    <a:lnTo>
                      <a:pt x="3325" y="759"/>
                    </a:lnTo>
                    <a:cubicBezTo>
                      <a:pt x="3534" y="759"/>
                      <a:pt x="3702" y="591"/>
                      <a:pt x="3702" y="382"/>
                    </a:cubicBezTo>
                    <a:cubicBezTo>
                      <a:pt x="3702" y="173"/>
                      <a:pt x="3534"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5;p36">
                <a:extLst>
                  <a:ext uri="{FF2B5EF4-FFF2-40B4-BE49-F238E27FC236}">
                    <a16:creationId xmlns:a16="http://schemas.microsoft.com/office/drawing/2014/main" id="{390FA75E-4C07-48FC-A92F-ED7765025BB9}"/>
                  </a:ext>
                </a:extLst>
              </p:cNvPr>
              <p:cNvSpPr/>
              <p:nvPr/>
            </p:nvSpPr>
            <p:spPr>
              <a:xfrm>
                <a:off x="5508150" y="673675"/>
                <a:ext cx="114525" cy="184850"/>
              </a:xfrm>
              <a:custGeom>
                <a:avLst/>
                <a:gdLst/>
                <a:ahLst/>
                <a:cxnLst/>
                <a:rect l="l" t="t" r="r" b="b"/>
                <a:pathLst>
                  <a:path w="4581" h="7394" extrusionOk="0">
                    <a:moveTo>
                      <a:pt x="3931" y="1"/>
                    </a:moveTo>
                    <a:cubicBezTo>
                      <a:pt x="3725" y="1"/>
                      <a:pt x="3525" y="113"/>
                      <a:pt x="3423" y="306"/>
                    </a:cubicBezTo>
                    <a:lnTo>
                      <a:pt x="147" y="6560"/>
                    </a:lnTo>
                    <a:cubicBezTo>
                      <a:pt x="0" y="6835"/>
                      <a:pt x="111" y="7181"/>
                      <a:pt x="387" y="7327"/>
                    </a:cubicBezTo>
                    <a:cubicBezTo>
                      <a:pt x="471" y="7371"/>
                      <a:pt x="564" y="7394"/>
                      <a:pt x="653" y="7394"/>
                    </a:cubicBezTo>
                    <a:cubicBezTo>
                      <a:pt x="857" y="7394"/>
                      <a:pt x="1057" y="7283"/>
                      <a:pt x="1159" y="7087"/>
                    </a:cubicBezTo>
                    <a:lnTo>
                      <a:pt x="4435" y="834"/>
                    </a:lnTo>
                    <a:cubicBezTo>
                      <a:pt x="4581" y="558"/>
                      <a:pt x="4474" y="212"/>
                      <a:pt x="4195" y="66"/>
                    </a:cubicBezTo>
                    <a:cubicBezTo>
                      <a:pt x="4111" y="22"/>
                      <a:pt x="4020" y="1"/>
                      <a:pt x="3931"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6;p36">
                <a:extLst>
                  <a:ext uri="{FF2B5EF4-FFF2-40B4-BE49-F238E27FC236}">
                    <a16:creationId xmlns:a16="http://schemas.microsoft.com/office/drawing/2014/main" id="{F2F0FDA9-AA99-46A3-96CC-99B079AD4B9C}"/>
                  </a:ext>
                </a:extLst>
              </p:cNvPr>
              <p:cNvSpPr/>
              <p:nvPr/>
            </p:nvSpPr>
            <p:spPr>
              <a:xfrm>
                <a:off x="5523800" y="1089975"/>
                <a:ext cx="75700" cy="87250"/>
              </a:xfrm>
              <a:custGeom>
                <a:avLst/>
                <a:gdLst/>
                <a:ahLst/>
                <a:cxnLst/>
                <a:rect l="l" t="t" r="r" b="b"/>
                <a:pathLst>
                  <a:path w="3028" h="3490" extrusionOk="0">
                    <a:moveTo>
                      <a:pt x="644" y="0"/>
                    </a:moveTo>
                    <a:cubicBezTo>
                      <a:pt x="527" y="0"/>
                      <a:pt x="409" y="36"/>
                      <a:pt x="307" y="111"/>
                    </a:cubicBezTo>
                    <a:cubicBezTo>
                      <a:pt x="54" y="298"/>
                      <a:pt x="1" y="652"/>
                      <a:pt x="187" y="906"/>
                    </a:cubicBezTo>
                    <a:lnTo>
                      <a:pt x="1922" y="3258"/>
                    </a:lnTo>
                    <a:cubicBezTo>
                      <a:pt x="2033" y="3409"/>
                      <a:pt x="2206" y="3489"/>
                      <a:pt x="2379" y="3489"/>
                    </a:cubicBezTo>
                    <a:cubicBezTo>
                      <a:pt x="2499" y="3489"/>
                      <a:pt x="2619" y="3453"/>
                      <a:pt x="2721" y="3377"/>
                    </a:cubicBezTo>
                    <a:cubicBezTo>
                      <a:pt x="2974" y="3191"/>
                      <a:pt x="3027" y="2832"/>
                      <a:pt x="2841" y="2578"/>
                    </a:cubicBezTo>
                    <a:lnTo>
                      <a:pt x="1101" y="231"/>
                    </a:lnTo>
                    <a:cubicBezTo>
                      <a:pt x="990" y="80"/>
                      <a:pt x="818" y="0"/>
                      <a:pt x="644"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7;p36">
                <a:extLst>
                  <a:ext uri="{FF2B5EF4-FFF2-40B4-BE49-F238E27FC236}">
                    <a16:creationId xmlns:a16="http://schemas.microsoft.com/office/drawing/2014/main" id="{04D165B8-9F50-460B-BC78-6BB5D4C9E28D}"/>
                  </a:ext>
                </a:extLst>
              </p:cNvPr>
              <p:cNvSpPr/>
              <p:nvPr/>
            </p:nvSpPr>
            <p:spPr>
              <a:xfrm>
                <a:off x="5530475" y="863175"/>
                <a:ext cx="85450" cy="19100"/>
              </a:xfrm>
              <a:custGeom>
                <a:avLst/>
                <a:gdLst/>
                <a:ahLst/>
                <a:cxnLst/>
                <a:rect l="l" t="t" r="r" b="b"/>
                <a:pathLst>
                  <a:path w="3418" h="764" extrusionOk="0">
                    <a:moveTo>
                      <a:pt x="377" y="0"/>
                    </a:moveTo>
                    <a:cubicBezTo>
                      <a:pt x="168" y="0"/>
                      <a:pt x="0" y="173"/>
                      <a:pt x="0" y="382"/>
                    </a:cubicBezTo>
                    <a:cubicBezTo>
                      <a:pt x="0" y="590"/>
                      <a:pt x="168" y="764"/>
                      <a:pt x="377" y="764"/>
                    </a:cubicBezTo>
                    <a:lnTo>
                      <a:pt x="3036" y="764"/>
                    </a:lnTo>
                    <a:cubicBezTo>
                      <a:pt x="3244" y="764"/>
                      <a:pt x="3417" y="590"/>
                      <a:pt x="3417" y="382"/>
                    </a:cubicBezTo>
                    <a:cubicBezTo>
                      <a:pt x="3417" y="173"/>
                      <a:pt x="3244" y="0"/>
                      <a:pt x="3036" y="0"/>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8;p36">
                <a:extLst>
                  <a:ext uri="{FF2B5EF4-FFF2-40B4-BE49-F238E27FC236}">
                    <a16:creationId xmlns:a16="http://schemas.microsoft.com/office/drawing/2014/main" id="{75A6E26F-5DD1-47C0-A023-FFC8D0AAEFB2}"/>
                  </a:ext>
                </a:extLst>
              </p:cNvPr>
              <p:cNvSpPr/>
              <p:nvPr/>
            </p:nvSpPr>
            <p:spPr>
              <a:xfrm>
                <a:off x="5523250" y="960575"/>
                <a:ext cx="92675" cy="19025"/>
              </a:xfrm>
              <a:custGeom>
                <a:avLst/>
                <a:gdLst/>
                <a:ahLst/>
                <a:cxnLst/>
                <a:rect l="l" t="t" r="r" b="b"/>
                <a:pathLst>
                  <a:path w="3707" h="761" extrusionOk="0">
                    <a:moveTo>
                      <a:pt x="382" y="1"/>
                    </a:moveTo>
                    <a:cubicBezTo>
                      <a:pt x="173" y="1"/>
                      <a:pt x="0" y="170"/>
                      <a:pt x="0" y="378"/>
                    </a:cubicBezTo>
                    <a:cubicBezTo>
                      <a:pt x="0" y="591"/>
                      <a:pt x="173" y="760"/>
                      <a:pt x="382" y="760"/>
                    </a:cubicBezTo>
                    <a:lnTo>
                      <a:pt x="3325" y="760"/>
                    </a:lnTo>
                    <a:cubicBezTo>
                      <a:pt x="3533" y="760"/>
                      <a:pt x="3706" y="591"/>
                      <a:pt x="3706" y="378"/>
                    </a:cubicBezTo>
                    <a:cubicBezTo>
                      <a:pt x="3706" y="170"/>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9;p36">
                <a:extLst>
                  <a:ext uri="{FF2B5EF4-FFF2-40B4-BE49-F238E27FC236}">
                    <a16:creationId xmlns:a16="http://schemas.microsoft.com/office/drawing/2014/main" id="{DD8EAC61-3B81-4058-9AFD-B3C6B3B3A4CA}"/>
                  </a:ext>
                </a:extLst>
              </p:cNvPr>
              <p:cNvSpPr/>
              <p:nvPr/>
            </p:nvSpPr>
            <p:spPr>
              <a:xfrm>
                <a:off x="5523250" y="1054900"/>
                <a:ext cx="92675" cy="19000"/>
              </a:xfrm>
              <a:custGeom>
                <a:avLst/>
                <a:gdLst/>
                <a:ahLst/>
                <a:cxnLst/>
                <a:rect l="l" t="t" r="r" b="b"/>
                <a:pathLst>
                  <a:path w="3707" h="760" extrusionOk="0">
                    <a:moveTo>
                      <a:pt x="382" y="1"/>
                    </a:moveTo>
                    <a:cubicBezTo>
                      <a:pt x="173" y="1"/>
                      <a:pt x="0" y="173"/>
                      <a:pt x="0" y="382"/>
                    </a:cubicBezTo>
                    <a:cubicBezTo>
                      <a:pt x="0" y="591"/>
                      <a:pt x="173" y="759"/>
                      <a:pt x="382" y="759"/>
                    </a:cubicBezTo>
                    <a:lnTo>
                      <a:pt x="3325" y="759"/>
                    </a:lnTo>
                    <a:cubicBezTo>
                      <a:pt x="3533" y="759"/>
                      <a:pt x="3706" y="591"/>
                      <a:pt x="3706" y="382"/>
                    </a:cubicBezTo>
                    <a:cubicBezTo>
                      <a:pt x="3706" y="173"/>
                      <a:pt x="3533" y="1"/>
                      <a:pt x="3325" y="1"/>
                    </a:cubicBez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0;p36">
                <a:extLst>
                  <a:ext uri="{FF2B5EF4-FFF2-40B4-BE49-F238E27FC236}">
                    <a16:creationId xmlns:a16="http://schemas.microsoft.com/office/drawing/2014/main" id="{8EDD2AD0-9188-4C50-A545-64514032C855}"/>
                  </a:ext>
                </a:extLst>
              </p:cNvPr>
              <p:cNvSpPr/>
              <p:nvPr/>
            </p:nvSpPr>
            <p:spPr>
              <a:xfrm>
                <a:off x="5336600" y="788825"/>
                <a:ext cx="218525" cy="335550"/>
              </a:xfrm>
              <a:custGeom>
                <a:avLst/>
                <a:gdLst/>
                <a:ahLst/>
                <a:cxnLst/>
                <a:rect l="l" t="t" r="r" b="b"/>
                <a:pathLst>
                  <a:path w="8741" h="13422" extrusionOk="0">
                    <a:moveTo>
                      <a:pt x="0" y="0"/>
                    </a:moveTo>
                    <a:lnTo>
                      <a:pt x="0" y="13422"/>
                    </a:lnTo>
                    <a:lnTo>
                      <a:pt x="8740" y="13422"/>
                    </a:lnTo>
                    <a:lnTo>
                      <a:pt x="8740" y="0"/>
                    </a:lnTo>
                    <a:close/>
                  </a:path>
                </a:pathLst>
              </a:custGeom>
              <a:solidFill>
                <a:srgbClr val="C65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41;p36">
                <a:extLst>
                  <a:ext uri="{FF2B5EF4-FFF2-40B4-BE49-F238E27FC236}">
                    <a16:creationId xmlns:a16="http://schemas.microsoft.com/office/drawing/2014/main" id="{662DB342-542E-4EB3-8CC4-E63D6522698D}"/>
                  </a:ext>
                </a:extLst>
              </p:cNvPr>
              <p:cNvSpPr/>
              <p:nvPr/>
            </p:nvSpPr>
            <p:spPr>
              <a:xfrm>
                <a:off x="5358450" y="822350"/>
                <a:ext cx="174800" cy="268525"/>
              </a:xfrm>
              <a:custGeom>
                <a:avLst/>
                <a:gdLst/>
                <a:ahLst/>
                <a:cxnLst/>
                <a:rect l="l" t="t" r="r" b="b"/>
                <a:pathLst>
                  <a:path w="6992" h="10741" extrusionOk="0">
                    <a:moveTo>
                      <a:pt x="1" y="0"/>
                    </a:moveTo>
                    <a:lnTo>
                      <a:pt x="1" y="10741"/>
                    </a:lnTo>
                    <a:lnTo>
                      <a:pt x="6992" y="10741"/>
                    </a:lnTo>
                    <a:lnTo>
                      <a:pt x="6992" y="0"/>
                    </a:lnTo>
                    <a:close/>
                  </a:path>
                </a:pathLst>
              </a:custGeom>
              <a:solidFill>
                <a:srgbClr val="D07C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42;p36">
                <a:extLst>
                  <a:ext uri="{FF2B5EF4-FFF2-40B4-BE49-F238E27FC236}">
                    <a16:creationId xmlns:a16="http://schemas.microsoft.com/office/drawing/2014/main" id="{0EE6F3FF-A467-42AE-9E06-CA75F4617B9C}"/>
                  </a:ext>
                </a:extLst>
              </p:cNvPr>
              <p:cNvSpPr/>
              <p:nvPr/>
            </p:nvSpPr>
            <p:spPr>
              <a:xfrm>
                <a:off x="5343700" y="700350"/>
                <a:ext cx="84700" cy="26825"/>
              </a:xfrm>
              <a:custGeom>
                <a:avLst/>
                <a:gdLst/>
                <a:ahLst/>
                <a:cxnLst/>
                <a:rect l="l" t="t" r="r" b="b"/>
                <a:pathLst>
                  <a:path w="3388" h="1073" extrusionOk="0">
                    <a:moveTo>
                      <a:pt x="1846" y="0"/>
                    </a:moveTo>
                    <a:cubicBezTo>
                      <a:pt x="1749" y="0"/>
                      <a:pt x="1650" y="8"/>
                      <a:pt x="1550" y="15"/>
                    </a:cubicBezTo>
                    <a:cubicBezTo>
                      <a:pt x="1430" y="28"/>
                      <a:pt x="1310" y="38"/>
                      <a:pt x="1191" y="73"/>
                    </a:cubicBezTo>
                    <a:cubicBezTo>
                      <a:pt x="1070" y="95"/>
                      <a:pt x="955" y="135"/>
                      <a:pt x="844" y="179"/>
                    </a:cubicBezTo>
                    <a:cubicBezTo>
                      <a:pt x="738" y="224"/>
                      <a:pt x="636" y="277"/>
                      <a:pt x="542" y="339"/>
                    </a:cubicBezTo>
                    <a:cubicBezTo>
                      <a:pt x="454" y="401"/>
                      <a:pt x="369" y="464"/>
                      <a:pt x="302" y="534"/>
                    </a:cubicBezTo>
                    <a:cubicBezTo>
                      <a:pt x="271" y="570"/>
                      <a:pt x="240" y="601"/>
                      <a:pt x="214" y="632"/>
                    </a:cubicBezTo>
                    <a:cubicBezTo>
                      <a:pt x="187" y="673"/>
                      <a:pt x="165" y="704"/>
                      <a:pt x="143" y="739"/>
                    </a:cubicBezTo>
                    <a:cubicBezTo>
                      <a:pt x="99" y="800"/>
                      <a:pt x="72" y="859"/>
                      <a:pt x="54" y="912"/>
                    </a:cubicBezTo>
                    <a:cubicBezTo>
                      <a:pt x="15" y="1013"/>
                      <a:pt x="1" y="1072"/>
                      <a:pt x="1" y="1072"/>
                    </a:cubicBezTo>
                    <a:cubicBezTo>
                      <a:pt x="1" y="1072"/>
                      <a:pt x="58" y="1036"/>
                      <a:pt x="143" y="983"/>
                    </a:cubicBezTo>
                    <a:cubicBezTo>
                      <a:pt x="179" y="952"/>
                      <a:pt x="236" y="925"/>
                      <a:pt x="294" y="894"/>
                    </a:cubicBezTo>
                    <a:cubicBezTo>
                      <a:pt x="325" y="880"/>
                      <a:pt x="356" y="863"/>
                      <a:pt x="387" y="845"/>
                    </a:cubicBezTo>
                    <a:cubicBezTo>
                      <a:pt x="423" y="832"/>
                      <a:pt x="458" y="819"/>
                      <a:pt x="494" y="806"/>
                    </a:cubicBezTo>
                    <a:cubicBezTo>
                      <a:pt x="564" y="770"/>
                      <a:pt x="644" y="753"/>
                      <a:pt x="728" y="726"/>
                    </a:cubicBezTo>
                    <a:cubicBezTo>
                      <a:pt x="814" y="699"/>
                      <a:pt x="902" y="681"/>
                      <a:pt x="995" y="659"/>
                    </a:cubicBezTo>
                    <a:cubicBezTo>
                      <a:pt x="1044" y="655"/>
                      <a:pt x="1093" y="646"/>
                      <a:pt x="1137" y="636"/>
                    </a:cubicBezTo>
                    <a:cubicBezTo>
                      <a:pt x="1191" y="628"/>
                      <a:pt x="1240" y="624"/>
                      <a:pt x="1288" y="614"/>
                    </a:cubicBezTo>
                    <a:cubicBezTo>
                      <a:pt x="1390" y="597"/>
                      <a:pt x="1496" y="593"/>
                      <a:pt x="1599" y="579"/>
                    </a:cubicBezTo>
                    <a:cubicBezTo>
                      <a:pt x="2025" y="544"/>
                      <a:pt x="2473" y="517"/>
                      <a:pt x="2815" y="460"/>
                    </a:cubicBezTo>
                    <a:cubicBezTo>
                      <a:pt x="2988" y="428"/>
                      <a:pt x="3135" y="397"/>
                      <a:pt x="3232" y="366"/>
                    </a:cubicBezTo>
                    <a:cubicBezTo>
                      <a:pt x="3334" y="335"/>
                      <a:pt x="3387" y="308"/>
                      <a:pt x="3387" y="308"/>
                    </a:cubicBezTo>
                    <a:cubicBezTo>
                      <a:pt x="3387" y="308"/>
                      <a:pt x="3334" y="286"/>
                      <a:pt x="3232" y="251"/>
                    </a:cubicBezTo>
                    <a:cubicBezTo>
                      <a:pt x="3135" y="220"/>
                      <a:pt x="2997" y="175"/>
                      <a:pt x="2828" y="130"/>
                    </a:cubicBezTo>
                    <a:cubicBezTo>
                      <a:pt x="2660" y="87"/>
                      <a:pt x="2459" y="46"/>
                      <a:pt x="2242" y="24"/>
                    </a:cubicBezTo>
                    <a:cubicBezTo>
                      <a:pt x="2136" y="15"/>
                      <a:pt x="2020" y="2"/>
                      <a:pt x="1905" y="2"/>
                    </a:cubicBezTo>
                    <a:cubicBezTo>
                      <a:pt x="1886" y="1"/>
                      <a:pt x="1866" y="0"/>
                      <a:pt x="1846" y="0"/>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43;p36">
                <a:extLst>
                  <a:ext uri="{FF2B5EF4-FFF2-40B4-BE49-F238E27FC236}">
                    <a16:creationId xmlns:a16="http://schemas.microsoft.com/office/drawing/2014/main" id="{6A4C453A-B74E-4F01-A659-1DC47C77F7BD}"/>
                  </a:ext>
                </a:extLst>
              </p:cNvPr>
              <p:cNvSpPr/>
              <p:nvPr/>
            </p:nvSpPr>
            <p:spPr>
              <a:xfrm>
                <a:off x="5246400" y="745125"/>
                <a:ext cx="47500" cy="47500"/>
              </a:xfrm>
              <a:custGeom>
                <a:avLst/>
                <a:gdLst/>
                <a:ahLst/>
                <a:cxnLst/>
                <a:rect l="l" t="t" r="r" b="b"/>
                <a:pathLst>
                  <a:path w="1900" h="1900" extrusionOk="0">
                    <a:moveTo>
                      <a:pt x="1900" y="0"/>
                    </a:moveTo>
                    <a:lnTo>
                      <a:pt x="1" y="1385"/>
                    </a:lnTo>
                    <a:lnTo>
                      <a:pt x="1" y="1899"/>
                    </a:lnTo>
                    <a:lnTo>
                      <a:pt x="1900" y="1735"/>
                    </a:lnTo>
                    <a:lnTo>
                      <a:pt x="190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44;p36">
                <a:extLst>
                  <a:ext uri="{FF2B5EF4-FFF2-40B4-BE49-F238E27FC236}">
                    <a16:creationId xmlns:a16="http://schemas.microsoft.com/office/drawing/2014/main" id="{0F1F495A-80DF-469C-B77D-F1B897D1B324}"/>
                  </a:ext>
                </a:extLst>
              </p:cNvPr>
              <p:cNvSpPr/>
              <p:nvPr/>
            </p:nvSpPr>
            <p:spPr>
              <a:xfrm>
                <a:off x="5597825" y="745125"/>
                <a:ext cx="47500" cy="47500"/>
              </a:xfrm>
              <a:custGeom>
                <a:avLst/>
                <a:gdLst/>
                <a:ahLst/>
                <a:cxnLst/>
                <a:rect l="l" t="t" r="r" b="b"/>
                <a:pathLst>
                  <a:path w="1900" h="1900" extrusionOk="0">
                    <a:moveTo>
                      <a:pt x="0" y="0"/>
                    </a:moveTo>
                    <a:lnTo>
                      <a:pt x="0" y="1735"/>
                    </a:lnTo>
                    <a:lnTo>
                      <a:pt x="1899" y="1899"/>
                    </a:lnTo>
                    <a:lnTo>
                      <a:pt x="1899" y="1385"/>
                    </a:lnTo>
                    <a:lnTo>
                      <a:pt x="0" y="0"/>
                    </a:lnTo>
                    <a:close/>
                  </a:path>
                </a:pathLst>
              </a:custGeom>
              <a:solidFill>
                <a:srgbClr val="964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45;p36">
                <a:extLst>
                  <a:ext uri="{FF2B5EF4-FFF2-40B4-BE49-F238E27FC236}">
                    <a16:creationId xmlns:a16="http://schemas.microsoft.com/office/drawing/2014/main" id="{AF8238B4-3694-4971-A839-54525A050819}"/>
                  </a:ext>
                </a:extLst>
              </p:cNvPr>
              <p:cNvSpPr/>
              <p:nvPr/>
            </p:nvSpPr>
            <p:spPr>
              <a:xfrm>
                <a:off x="5275250" y="818100"/>
                <a:ext cx="13450" cy="315500"/>
              </a:xfrm>
              <a:custGeom>
                <a:avLst/>
                <a:gdLst/>
                <a:ahLst/>
                <a:cxnLst/>
                <a:rect l="l" t="t" r="r" b="b"/>
                <a:pathLst>
                  <a:path w="538" h="12620" extrusionOk="0">
                    <a:moveTo>
                      <a:pt x="271" y="1"/>
                    </a:moveTo>
                    <a:cubicBezTo>
                      <a:pt x="121" y="1"/>
                      <a:pt x="0" y="121"/>
                      <a:pt x="0" y="267"/>
                    </a:cubicBezTo>
                    <a:lnTo>
                      <a:pt x="0" y="12349"/>
                    </a:lnTo>
                    <a:cubicBezTo>
                      <a:pt x="0" y="12500"/>
                      <a:pt x="121" y="12619"/>
                      <a:pt x="271" y="12619"/>
                    </a:cubicBezTo>
                    <a:cubicBezTo>
                      <a:pt x="418" y="12619"/>
                      <a:pt x="537" y="12500"/>
                      <a:pt x="537" y="12349"/>
                    </a:cubicBezTo>
                    <a:lnTo>
                      <a:pt x="537" y="10231"/>
                    </a:lnTo>
                    <a:lnTo>
                      <a:pt x="400" y="10231"/>
                    </a:lnTo>
                    <a:cubicBezTo>
                      <a:pt x="191" y="10231"/>
                      <a:pt x="23" y="10063"/>
                      <a:pt x="23" y="9854"/>
                    </a:cubicBezTo>
                    <a:cubicBezTo>
                      <a:pt x="23" y="9645"/>
                      <a:pt x="191" y="9473"/>
                      <a:pt x="400" y="9473"/>
                    </a:cubicBezTo>
                    <a:lnTo>
                      <a:pt x="537" y="9473"/>
                    </a:lnTo>
                    <a:lnTo>
                      <a:pt x="537" y="6459"/>
                    </a:lnTo>
                    <a:lnTo>
                      <a:pt x="400" y="6459"/>
                    </a:lnTo>
                    <a:cubicBezTo>
                      <a:pt x="191" y="6459"/>
                      <a:pt x="23" y="6290"/>
                      <a:pt x="23" y="6077"/>
                    </a:cubicBezTo>
                    <a:cubicBezTo>
                      <a:pt x="23" y="5869"/>
                      <a:pt x="191" y="5700"/>
                      <a:pt x="400" y="5700"/>
                    </a:cubicBezTo>
                    <a:lnTo>
                      <a:pt x="537" y="5700"/>
                    </a:lnTo>
                    <a:lnTo>
                      <a:pt x="537" y="2567"/>
                    </a:lnTo>
                    <a:lnTo>
                      <a:pt x="400" y="2567"/>
                    </a:lnTo>
                    <a:cubicBezTo>
                      <a:pt x="191" y="2567"/>
                      <a:pt x="23" y="2393"/>
                      <a:pt x="23" y="2185"/>
                    </a:cubicBezTo>
                    <a:cubicBezTo>
                      <a:pt x="23" y="1976"/>
                      <a:pt x="191" y="1803"/>
                      <a:pt x="400" y="1803"/>
                    </a:cubicBezTo>
                    <a:lnTo>
                      <a:pt x="537" y="1803"/>
                    </a:lnTo>
                    <a:lnTo>
                      <a:pt x="537" y="267"/>
                    </a:lnTo>
                    <a:cubicBezTo>
                      <a:pt x="537" y="121"/>
                      <a:pt x="418" y="1"/>
                      <a:pt x="271"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46;p36">
                <a:extLst>
                  <a:ext uri="{FF2B5EF4-FFF2-40B4-BE49-F238E27FC236}">
                    <a16:creationId xmlns:a16="http://schemas.microsoft.com/office/drawing/2014/main" id="{37E55BEC-2EC9-41C4-993E-59C29D2FDD7D}"/>
                  </a:ext>
                </a:extLst>
              </p:cNvPr>
              <p:cNvSpPr/>
              <p:nvPr/>
            </p:nvSpPr>
            <p:spPr>
              <a:xfrm>
                <a:off x="5275800" y="863175"/>
                <a:ext cx="12900" cy="19100"/>
              </a:xfrm>
              <a:custGeom>
                <a:avLst/>
                <a:gdLst/>
                <a:ahLst/>
                <a:cxnLst/>
                <a:rect l="l" t="t" r="r" b="b"/>
                <a:pathLst>
                  <a:path w="516" h="764" extrusionOk="0">
                    <a:moveTo>
                      <a:pt x="378" y="0"/>
                    </a:moveTo>
                    <a:cubicBezTo>
                      <a:pt x="169" y="0"/>
                      <a:pt x="1" y="173"/>
                      <a:pt x="1" y="382"/>
                    </a:cubicBezTo>
                    <a:cubicBezTo>
                      <a:pt x="1" y="590"/>
                      <a:pt x="169" y="764"/>
                      <a:pt x="378" y="764"/>
                    </a:cubicBezTo>
                    <a:lnTo>
                      <a:pt x="515" y="764"/>
                    </a:lnTo>
                    <a:lnTo>
                      <a:pt x="515" y="0"/>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47;p36">
                <a:extLst>
                  <a:ext uri="{FF2B5EF4-FFF2-40B4-BE49-F238E27FC236}">
                    <a16:creationId xmlns:a16="http://schemas.microsoft.com/office/drawing/2014/main" id="{1D52E301-E789-46EF-9CD2-93E8DB7412B2}"/>
                  </a:ext>
                </a:extLst>
              </p:cNvPr>
              <p:cNvSpPr/>
              <p:nvPr/>
            </p:nvSpPr>
            <p:spPr>
              <a:xfrm>
                <a:off x="5275800" y="960575"/>
                <a:ext cx="12900" cy="19025"/>
              </a:xfrm>
              <a:custGeom>
                <a:avLst/>
                <a:gdLst/>
                <a:ahLst/>
                <a:cxnLst/>
                <a:rect l="l" t="t" r="r" b="b"/>
                <a:pathLst>
                  <a:path w="516" h="761" extrusionOk="0">
                    <a:moveTo>
                      <a:pt x="378" y="1"/>
                    </a:moveTo>
                    <a:cubicBezTo>
                      <a:pt x="169" y="1"/>
                      <a:pt x="1" y="170"/>
                      <a:pt x="1" y="378"/>
                    </a:cubicBezTo>
                    <a:cubicBezTo>
                      <a:pt x="1" y="591"/>
                      <a:pt x="169" y="760"/>
                      <a:pt x="378" y="760"/>
                    </a:cubicBezTo>
                    <a:lnTo>
                      <a:pt x="515" y="760"/>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48;p36">
                <a:extLst>
                  <a:ext uri="{FF2B5EF4-FFF2-40B4-BE49-F238E27FC236}">
                    <a16:creationId xmlns:a16="http://schemas.microsoft.com/office/drawing/2014/main" id="{36095674-1430-4414-B601-178AF31E4773}"/>
                  </a:ext>
                </a:extLst>
              </p:cNvPr>
              <p:cNvSpPr/>
              <p:nvPr/>
            </p:nvSpPr>
            <p:spPr>
              <a:xfrm>
                <a:off x="5275800" y="1054900"/>
                <a:ext cx="12900" cy="19000"/>
              </a:xfrm>
              <a:custGeom>
                <a:avLst/>
                <a:gdLst/>
                <a:ahLst/>
                <a:cxnLst/>
                <a:rect l="l" t="t" r="r" b="b"/>
                <a:pathLst>
                  <a:path w="516" h="760" extrusionOk="0">
                    <a:moveTo>
                      <a:pt x="378" y="1"/>
                    </a:moveTo>
                    <a:cubicBezTo>
                      <a:pt x="169" y="1"/>
                      <a:pt x="1" y="173"/>
                      <a:pt x="1" y="382"/>
                    </a:cubicBezTo>
                    <a:cubicBezTo>
                      <a:pt x="1" y="591"/>
                      <a:pt x="169" y="759"/>
                      <a:pt x="378" y="759"/>
                    </a:cubicBezTo>
                    <a:lnTo>
                      <a:pt x="515" y="759"/>
                    </a:lnTo>
                    <a:lnTo>
                      <a:pt x="515" y="1"/>
                    </a:ln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49;p36">
                <a:extLst>
                  <a:ext uri="{FF2B5EF4-FFF2-40B4-BE49-F238E27FC236}">
                    <a16:creationId xmlns:a16="http://schemas.microsoft.com/office/drawing/2014/main" id="{AD82A9F0-726D-4987-B778-2DABCFD48062}"/>
                  </a:ext>
                </a:extLst>
              </p:cNvPr>
              <p:cNvSpPr/>
              <p:nvPr/>
            </p:nvSpPr>
            <p:spPr>
              <a:xfrm>
                <a:off x="5602900" y="818100"/>
                <a:ext cx="13475" cy="315500"/>
              </a:xfrm>
              <a:custGeom>
                <a:avLst/>
                <a:gdLst/>
                <a:ahLst/>
                <a:cxnLst/>
                <a:rect l="l" t="t" r="r" b="b"/>
                <a:pathLst>
                  <a:path w="539" h="12620" extrusionOk="0">
                    <a:moveTo>
                      <a:pt x="272" y="1"/>
                    </a:moveTo>
                    <a:cubicBezTo>
                      <a:pt x="121" y="1"/>
                      <a:pt x="0" y="121"/>
                      <a:pt x="0" y="267"/>
                    </a:cubicBezTo>
                    <a:lnTo>
                      <a:pt x="0" y="1803"/>
                    </a:lnTo>
                    <a:lnTo>
                      <a:pt x="139" y="1803"/>
                    </a:lnTo>
                    <a:cubicBezTo>
                      <a:pt x="347" y="1803"/>
                      <a:pt x="520" y="1976"/>
                      <a:pt x="520" y="2185"/>
                    </a:cubicBezTo>
                    <a:cubicBezTo>
                      <a:pt x="520" y="2393"/>
                      <a:pt x="347" y="2567"/>
                      <a:pt x="139" y="2567"/>
                    </a:cubicBezTo>
                    <a:lnTo>
                      <a:pt x="0" y="2567"/>
                    </a:lnTo>
                    <a:lnTo>
                      <a:pt x="0" y="5700"/>
                    </a:lnTo>
                    <a:lnTo>
                      <a:pt x="139" y="5700"/>
                    </a:lnTo>
                    <a:cubicBezTo>
                      <a:pt x="347" y="5700"/>
                      <a:pt x="520" y="5869"/>
                      <a:pt x="520" y="6077"/>
                    </a:cubicBezTo>
                    <a:cubicBezTo>
                      <a:pt x="520" y="6290"/>
                      <a:pt x="347" y="6459"/>
                      <a:pt x="139" y="6459"/>
                    </a:cubicBezTo>
                    <a:lnTo>
                      <a:pt x="0" y="6459"/>
                    </a:lnTo>
                    <a:lnTo>
                      <a:pt x="0" y="9473"/>
                    </a:lnTo>
                    <a:lnTo>
                      <a:pt x="139" y="9473"/>
                    </a:lnTo>
                    <a:cubicBezTo>
                      <a:pt x="347" y="9473"/>
                      <a:pt x="520" y="9645"/>
                      <a:pt x="520" y="9854"/>
                    </a:cubicBezTo>
                    <a:cubicBezTo>
                      <a:pt x="520" y="10063"/>
                      <a:pt x="347" y="10231"/>
                      <a:pt x="139" y="10231"/>
                    </a:cubicBezTo>
                    <a:lnTo>
                      <a:pt x="0" y="10231"/>
                    </a:lnTo>
                    <a:lnTo>
                      <a:pt x="0" y="12349"/>
                    </a:lnTo>
                    <a:cubicBezTo>
                      <a:pt x="0" y="12500"/>
                      <a:pt x="121" y="12619"/>
                      <a:pt x="272" y="12619"/>
                    </a:cubicBezTo>
                    <a:cubicBezTo>
                      <a:pt x="418" y="12619"/>
                      <a:pt x="538" y="12500"/>
                      <a:pt x="538" y="12349"/>
                    </a:cubicBezTo>
                    <a:lnTo>
                      <a:pt x="538" y="267"/>
                    </a:lnTo>
                    <a:cubicBezTo>
                      <a:pt x="538" y="121"/>
                      <a:pt x="418" y="1"/>
                      <a:pt x="272"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50;p36">
                <a:extLst>
                  <a:ext uri="{FF2B5EF4-FFF2-40B4-BE49-F238E27FC236}">
                    <a16:creationId xmlns:a16="http://schemas.microsoft.com/office/drawing/2014/main" id="{3D55C741-A870-45B5-89EA-31AE9C334087}"/>
                  </a:ext>
                </a:extLst>
              </p:cNvPr>
              <p:cNvSpPr/>
              <p:nvPr/>
            </p:nvSpPr>
            <p:spPr>
              <a:xfrm>
                <a:off x="5602900" y="863175"/>
                <a:ext cx="13025" cy="19100"/>
              </a:xfrm>
              <a:custGeom>
                <a:avLst/>
                <a:gdLst/>
                <a:ahLst/>
                <a:cxnLst/>
                <a:rect l="l" t="t" r="r" b="b"/>
                <a:pathLst>
                  <a:path w="521" h="764" extrusionOk="0">
                    <a:moveTo>
                      <a:pt x="0" y="0"/>
                    </a:moveTo>
                    <a:lnTo>
                      <a:pt x="0" y="764"/>
                    </a:lnTo>
                    <a:lnTo>
                      <a:pt x="139" y="764"/>
                    </a:lnTo>
                    <a:cubicBezTo>
                      <a:pt x="347" y="764"/>
                      <a:pt x="520" y="590"/>
                      <a:pt x="520" y="382"/>
                    </a:cubicBezTo>
                    <a:cubicBezTo>
                      <a:pt x="520" y="173"/>
                      <a:pt x="347" y="0"/>
                      <a:pt x="139" y="0"/>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51;p36">
                <a:extLst>
                  <a:ext uri="{FF2B5EF4-FFF2-40B4-BE49-F238E27FC236}">
                    <a16:creationId xmlns:a16="http://schemas.microsoft.com/office/drawing/2014/main" id="{9E57C48A-66B4-4B25-9118-D07F5C6909A5}"/>
                  </a:ext>
                </a:extLst>
              </p:cNvPr>
              <p:cNvSpPr/>
              <p:nvPr/>
            </p:nvSpPr>
            <p:spPr>
              <a:xfrm>
                <a:off x="5602900" y="960575"/>
                <a:ext cx="13025" cy="19025"/>
              </a:xfrm>
              <a:custGeom>
                <a:avLst/>
                <a:gdLst/>
                <a:ahLst/>
                <a:cxnLst/>
                <a:rect l="l" t="t" r="r" b="b"/>
                <a:pathLst>
                  <a:path w="521" h="761" extrusionOk="0">
                    <a:moveTo>
                      <a:pt x="0" y="1"/>
                    </a:moveTo>
                    <a:lnTo>
                      <a:pt x="0" y="760"/>
                    </a:lnTo>
                    <a:lnTo>
                      <a:pt x="139" y="760"/>
                    </a:lnTo>
                    <a:cubicBezTo>
                      <a:pt x="347" y="760"/>
                      <a:pt x="520" y="591"/>
                      <a:pt x="520" y="378"/>
                    </a:cubicBezTo>
                    <a:cubicBezTo>
                      <a:pt x="520" y="170"/>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52;p36">
                <a:extLst>
                  <a:ext uri="{FF2B5EF4-FFF2-40B4-BE49-F238E27FC236}">
                    <a16:creationId xmlns:a16="http://schemas.microsoft.com/office/drawing/2014/main" id="{C37E5B7B-96D7-46C7-820D-EB4E6B527A9F}"/>
                  </a:ext>
                </a:extLst>
              </p:cNvPr>
              <p:cNvSpPr/>
              <p:nvPr/>
            </p:nvSpPr>
            <p:spPr>
              <a:xfrm>
                <a:off x="5602900" y="1054900"/>
                <a:ext cx="13025" cy="19000"/>
              </a:xfrm>
              <a:custGeom>
                <a:avLst/>
                <a:gdLst/>
                <a:ahLst/>
                <a:cxnLst/>
                <a:rect l="l" t="t" r="r" b="b"/>
                <a:pathLst>
                  <a:path w="521" h="760" extrusionOk="0">
                    <a:moveTo>
                      <a:pt x="0" y="1"/>
                    </a:moveTo>
                    <a:lnTo>
                      <a:pt x="0" y="759"/>
                    </a:lnTo>
                    <a:lnTo>
                      <a:pt x="139" y="759"/>
                    </a:lnTo>
                    <a:cubicBezTo>
                      <a:pt x="347" y="759"/>
                      <a:pt x="520" y="591"/>
                      <a:pt x="520" y="382"/>
                    </a:cubicBezTo>
                    <a:cubicBezTo>
                      <a:pt x="520" y="173"/>
                      <a:pt x="347" y="1"/>
                      <a:pt x="139" y="1"/>
                    </a:cubicBezTo>
                    <a:close/>
                  </a:path>
                </a:pathLst>
              </a:custGeom>
              <a:solidFill>
                <a:srgbClr val="AA4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53;p36">
                <a:extLst>
                  <a:ext uri="{FF2B5EF4-FFF2-40B4-BE49-F238E27FC236}">
                    <a16:creationId xmlns:a16="http://schemas.microsoft.com/office/drawing/2014/main" id="{93C82DDF-F1F4-4414-B317-46E0E601019B}"/>
                  </a:ext>
                </a:extLst>
              </p:cNvPr>
              <p:cNvSpPr/>
              <p:nvPr/>
            </p:nvSpPr>
            <p:spPr>
              <a:xfrm>
                <a:off x="5277700" y="510750"/>
                <a:ext cx="71350" cy="56000"/>
              </a:xfrm>
              <a:custGeom>
                <a:avLst/>
                <a:gdLst/>
                <a:ahLst/>
                <a:cxnLst/>
                <a:rect l="l" t="t" r="r" b="b"/>
                <a:pathLst>
                  <a:path w="2854" h="2240" extrusionOk="0">
                    <a:moveTo>
                      <a:pt x="2177" y="0"/>
                    </a:moveTo>
                    <a:cubicBezTo>
                      <a:pt x="1816" y="0"/>
                      <a:pt x="1354" y="349"/>
                      <a:pt x="1061" y="534"/>
                    </a:cubicBezTo>
                    <a:cubicBezTo>
                      <a:pt x="506" y="875"/>
                      <a:pt x="0" y="1376"/>
                      <a:pt x="498" y="1967"/>
                    </a:cubicBezTo>
                    <a:cubicBezTo>
                      <a:pt x="660" y="2161"/>
                      <a:pt x="835" y="2240"/>
                      <a:pt x="1011" y="2240"/>
                    </a:cubicBezTo>
                    <a:cubicBezTo>
                      <a:pt x="1486" y="2240"/>
                      <a:pt x="1975" y="1674"/>
                      <a:pt x="2272" y="1292"/>
                    </a:cubicBezTo>
                    <a:cubicBezTo>
                      <a:pt x="2561" y="919"/>
                      <a:pt x="2854" y="569"/>
                      <a:pt x="2508" y="151"/>
                    </a:cubicBezTo>
                    <a:cubicBezTo>
                      <a:pt x="2418" y="43"/>
                      <a:pt x="2304" y="0"/>
                      <a:pt x="2177"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54;p36">
                <a:extLst>
                  <a:ext uri="{FF2B5EF4-FFF2-40B4-BE49-F238E27FC236}">
                    <a16:creationId xmlns:a16="http://schemas.microsoft.com/office/drawing/2014/main" id="{156606EF-D98E-4266-BE03-B04C4FFBB4A5}"/>
                  </a:ext>
                </a:extLst>
              </p:cNvPr>
              <p:cNvSpPr/>
              <p:nvPr/>
            </p:nvSpPr>
            <p:spPr>
              <a:xfrm>
                <a:off x="5289775" y="523375"/>
                <a:ext cx="39300" cy="30775"/>
              </a:xfrm>
              <a:custGeom>
                <a:avLst/>
                <a:gdLst/>
                <a:ahLst/>
                <a:cxnLst/>
                <a:rect l="l" t="t" r="r" b="b"/>
                <a:pathLst>
                  <a:path w="1572" h="1231" extrusionOk="0">
                    <a:moveTo>
                      <a:pt x="1200" y="0"/>
                    </a:moveTo>
                    <a:cubicBezTo>
                      <a:pt x="1001" y="0"/>
                      <a:pt x="747" y="191"/>
                      <a:pt x="582" y="290"/>
                    </a:cubicBezTo>
                    <a:cubicBezTo>
                      <a:pt x="281" y="482"/>
                      <a:pt x="1" y="756"/>
                      <a:pt x="276" y="1080"/>
                    </a:cubicBezTo>
                    <a:cubicBezTo>
                      <a:pt x="365" y="1187"/>
                      <a:pt x="461" y="1230"/>
                      <a:pt x="558" y="1230"/>
                    </a:cubicBezTo>
                    <a:cubicBezTo>
                      <a:pt x="819" y="1230"/>
                      <a:pt x="1088" y="919"/>
                      <a:pt x="1252" y="712"/>
                    </a:cubicBezTo>
                    <a:cubicBezTo>
                      <a:pt x="1412" y="503"/>
                      <a:pt x="1572" y="312"/>
                      <a:pt x="1381" y="82"/>
                    </a:cubicBezTo>
                    <a:cubicBezTo>
                      <a:pt x="1332" y="23"/>
                      <a:pt x="1269" y="0"/>
                      <a:pt x="1200"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55;p36">
                <a:extLst>
                  <a:ext uri="{FF2B5EF4-FFF2-40B4-BE49-F238E27FC236}">
                    <a16:creationId xmlns:a16="http://schemas.microsoft.com/office/drawing/2014/main" id="{377F0C17-35AD-4B16-8B12-3BCF7C0AD297}"/>
                  </a:ext>
                </a:extLst>
              </p:cNvPr>
              <p:cNvSpPr/>
              <p:nvPr/>
            </p:nvSpPr>
            <p:spPr>
              <a:xfrm>
                <a:off x="5542550" y="510750"/>
                <a:ext cx="71375" cy="56000"/>
              </a:xfrm>
              <a:custGeom>
                <a:avLst/>
                <a:gdLst/>
                <a:ahLst/>
                <a:cxnLst/>
                <a:rect l="l" t="t" r="r" b="b"/>
                <a:pathLst>
                  <a:path w="2855" h="2240" extrusionOk="0">
                    <a:moveTo>
                      <a:pt x="681" y="0"/>
                    </a:moveTo>
                    <a:cubicBezTo>
                      <a:pt x="555" y="0"/>
                      <a:pt x="441" y="43"/>
                      <a:pt x="351" y="151"/>
                    </a:cubicBezTo>
                    <a:cubicBezTo>
                      <a:pt x="1" y="569"/>
                      <a:pt x="294" y="919"/>
                      <a:pt x="587" y="1292"/>
                    </a:cubicBezTo>
                    <a:cubicBezTo>
                      <a:pt x="881" y="1674"/>
                      <a:pt x="1371" y="2240"/>
                      <a:pt x="1847" y="2240"/>
                    </a:cubicBezTo>
                    <a:cubicBezTo>
                      <a:pt x="2024" y="2240"/>
                      <a:pt x="2199" y="2161"/>
                      <a:pt x="2361" y="1967"/>
                    </a:cubicBezTo>
                    <a:cubicBezTo>
                      <a:pt x="2854" y="1376"/>
                      <a:pt x="2353" y="875"/>
                      <a:pt x="1798" y="534"/>
                    </a:cubicBezTo>
                    <a:cubicBezTo>
                      <a:pt x="1502" y="349"/>
                      <a:pt x="1041" y="0"/>
                      <a:pt x="681"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56;p36">
                <a:extLst>
                  <a:ext uri="{FF2B5EF4-FFF2-40B4-BE49-F238E27FC236}">
                    <a16:creationId xmlns:a16="http://schemas.microsoft.com/office/drawing/2014/main" id="{B567B17B-25A5-4766-9AE2-351796702F86}"/>
                  </a:ext>
                </a:extLst>
              </p:cNvPr>
              <p:cNvSpPr/>
              <p:nvPr/>
            </p:nvSpPr>
            <p:spPr>
              <a:xfrm>
                <a:off x="5562625" y="523375"/>
                <a:ext cx="39200" cy="30775"/>
              </a:xfrm>
              <a:custGeom>
                <a:avLst/>
                <a:gdLst/>
                <a:ahLst/>
                <a:cxnLst/>
                <a:rect l="l" t="t" r="r" b="b"/>
                <a:pathLst>
                  <a:path w="1568" h="1231" extrusionOk="0">
                    <a:moveTo>
                      <a:pt x="373" y="0"/>
                    </a:moveTo>
                    <a:cubicBezTo>
                      <a:pt x="303" y="0"/>
                      <a:pt x="241" y="23"/>
                      <a:pt x="192" y="82"/>
                    </a:cubicBezTo>
                    <a:cubicBezTo>
                      <a:pt x="1" y="312"/>
                      <a:pt x="161" y="503"/>
                      <a:pt x="320" y="712"/>
                    </a:cubicBezTo>
                    <a:cubicBezTo>
                      <a:pt x="482" y="919"/>
                      <a:pt x="752" y="1230"/>
                      <a:pt x="1015" y="1230"/>
                    </a:cubicBezTo>
                    <a:cubicBezTo>
                      <a:pt x="1112" y="1230"/>
                      <a:pt x="1208" y="1187"/>
                      <a:pt x="1297" y="1080"/>
                    </a:cubicBezTo>
                    <a:cubicBezTo>
                      <a:pt x="1568" y="756"/>
                      <a:pt x="1292" y="482"/>
                      <a:pt x="986" y="290"/>
                    </a:cubicBezTo>
                    <a:cubicBezTo>
                      <a:pt x="825" y="191"/>
                      <a:pt x="571" y="0"/>
                      <a:pt x="37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57;p36">
                <a:extLst>
                  <a:ext uri="{FF2B5EF4-FFF2-40B4-BE49-F238E27FC236}">
                    <a16:creationId xmlns:a16="http://schemas.microsoft.com/office/drawing/2014/main" id="{75BDFD72-360A-4767-A348-BB6B66149DAB}"/>
                  </a:ext>
                </a:extLst>
              </p:cNvPr>
              <p:cNvSpPr/>
              <p:nvPr/>
            </p:nvSpPr>
            <p:spPr>
              <a:xfrm>
                <a:off x="6162925" y="2271700"/>
                <a:ext cx="28875" cy="50475"/>
              </a:xfrm>
              <a:custGeom>
                <a:avLst/>
                <a:gdLst/>
                <a:ahLst/>
                <a:cxnLst/>
                <a:rect l="l" t="t" r="r" b="b"/>
                <a:pathLst>
                  <a:path w="1155" h="2019" extrusionOk="0">
                    <a:moveTo>
                      <a:pt x="577" y="0"/>
                    </a:moveTo>
                    <a:cubicBezTo>
                      <a:pt x="258" y="0"/>
                      <a:pt x="1" y="257"/>
                      <a:pt x="1" y="572"/>
                    </a:cubicBezTo>
                    <a:lnTo>
                      <a:pt x="1" y="1442"/>
                    </a:lnTo>
                    <a:cubicBezTo>
                      <a:pt x="1" y="1762"/>
                      <a:pt x="258" y="2019"/>
                      <a:pt x="577" y="2019"/>
                    </a:cubicBezTo>
                    <a:cubicBezTo>
                      <a:pt x="897" y="2019"/>
                      <a:pt x="1154" y="1762"/>
                      <a:pt x="1154" y="1442"/>
                    </a:cubicBezTo>
                    <a:lnTo>
                      <a:pt x="1154" y="572"/>
                    </a:lnTo>
                    <a:cubicBezTo>
                      <a:pt x="1154" y="257"/>
                      <a:pt x="897" y="0"/>
                      <a:pt x="577"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58;p36">
                <a:extLst>
                  <a:ext uri="{FF2B5EF4-FFF2-40B4-BE49-F238E27FC236}">
                    <a16:creationId xmlns:a16="http://schemas.microsoft.com/office/drawing/2014/main" id="{5B3CD71C-8FAC-4EB2-B1A6-4ED1C0AF67E7}"/>
                  </a:ext>
                </a:extLst>
              </p:cNvPr>
              <p:cNvSpPr/>
              <p:nvPr/>
            </p:nvSpPr>
            <p:spPr>
              <a:xfrm>
                <a:off x="5936900" y="2271700"/>
                <a:ext cx="28750" cy="50475"/>
              </a:xfrm>
              <a:custGeom>
                <a:avLst/>
                <a:gdLst/>
                <a:ahLst/>
                <a:cxnLst/>
                <a:rect l="l" t="t" r="r" b="b"/>
                <a:pathLst>
                  <a:path w="1150" h="2019" extrusionOk="0">
                    <a:moveTo>
                      <a:pt x="573" y="0"/>
                    </a:moveTo>
                    <a:cubicBezTo>
                      <a:pt x="258" y="0"/>
                      <a:pt x="0" y="257"/>
                      <a:pt x="0" y="572"/>
                    </a:cubicBezTo>
                    <a:lnTo>
                      <a:pt x="0" y="1442"/>
                    </a:lnTo>
                    <a:cubicBezTo>
                      <a:pt x="0" y="1762"/>
                      <a:pt x="258" y="2019"/>
                      <a:pt x="573" y="2019"/>
                    </a:cubicBezTo>
                    <a:cubicBezTo>
                      <a:pt x="893" y="2019"/>
                      <a:pt x="1150" y="1762"/>
                      <a:pt x="1150" y="1442"/>
                    </a:cubicBezTo>
                    <a:lnTo>
                      <a:pt x="1150" y="572"/>
                    </a:lnTo>
                    <a:cubicBezTo>
                      <a:pt x="1150" y="257"/>
                      <a:pt x="893" y="0"/>
                      <a:pt x="573"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59;p36">
                <a:extLst>
                  <a:ext uri="{FF2B5EF4-FFF2-40B4-BE49-F238E27FC236}">
                    <a16:creationId xmlns:a16="http://schemas.microsoft.com/office/drawing/2014/main" id="{75EB0CC2-5FB4-4CDB-85FD-258E172D1E4D}"/>
                  </a:ext>
                </a:extLst>
              </p:cNvPr>
              <p:cNvSpPr/>
              <p:nvPr/>
            </p:nvSpPr>
            <p:spPr>
              <a:xfrm>
                <a:off x="6229625" y="2039675"/>
                <a:ext cx="39725" cy="147150"/>
              </a:xfrm>
              <a:custGeom>
                <a:avLst/>
                <a:gdLst/>
                <a:ahLst/>
                <a:cxnLst/>
                <a:rect l="l" t="t" r="r" b="b"/>
                <a:pathLst>
                  <a:path w="1589" h="5886" extrusionOk="0">
                    <a:moveTo>
                      <a:pt x="795" y="0"/>
                    </a:moveTo>
                    <a:cubicBezTo>
                      <a:pt x="355" y="0"/>
                      <a:pt x="0" y="355"/>
                      <a:pt x="0" y="795"/>
                    </a:cubicBezTo>
                    <a:lnTo>
                      <a:pt x="0" y="5091"/>
                    </a:lnTo>
                    <a:cubicBezTo>
                      <a:pt x="0" y="5531"/>
                      <a:pt x="355" y="5885"/>
                      <a:pt x="795" y="5885"/>
                    </a:cubicBezTo>
                    <a:cubicBezTo>
                      <a:pt x="1234" y="5885"/>
                      <a:pt x="1588" y="5531"/>
                      <a:pt x="1588" y="5091"/>
                    </a:cubicBezTo>
                    <a:lnTo>
                      <a:pt x="1588" y="795"/>
                    </a:lnTo>
                    <a:cubicBezTo>
                      <a:pt x="1588" y="355"/>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60;p36">
                <a:extLst>
                  <a:ext uri="{FF2B5EF4-FFF2-40B4-BE49-F238E27FC236}">
                    <a16:creationId xmlns:a16="http://schemas.microsoft.com/office/drawing/2014/main" id="{AA569185-FDB4-4577-A91A-2153B738280C}"/>
                  </a:ext>
                </a:extLst>
              </p:cNvPr>
              <p:cNvSpPr/>
              <p:nvPr/>
            </p:nvSpPr>
            <p:spPr>
              <a:xfrm>
                <a:off x="6229625" y="1654975"/>
                <a:ext cx="39725" cy="147250"/>
              </a:xfrm>
              <a:custGeom>
                <a:avLst/>
                <a:gdLst/>
                <a:ahLst/>
                <a:cxnLst/>
                <a:rect l="l" t="t" r="r" b="b"/>
                <a:pathLst>
                  <a:path w="1589" h="5890" extrusionOk="0">
                    <a:moveTo>
                      <a:pt x="795" y="0"/>
                    </a:moveTo>
                    <a:cubicBezTo>
                      <a:pt x="355" y="0"/>
                      <a:pt x="0" y="360"/>
                      <a:pt x="0" y="799"/>
                    </a:cubicBezTo>
                    <a:lnTo>
                      <a:pt x="0" y="5091"/>
                    </a:lnTo>
                    <a:cubicBezTo>
                      <a:pt x="0" y="5535"/>
                      <a:pt x="355" y="5890"/>
                      <a:pt x="795" y="5890"/>
                    </a:cubicBezTo>
                    <a:cubicBezTo>
                      <a:pt x="1234" y="5890"/>
                      <a:pt x="1588" y="5535"/>
                      <a:pt x="1588" y="5091"/>
                    </a:cubicBezTo>
                    <a:lnTo>
                      <a:pt x="1588" y="799"/>
                    </a:lnTo>
                    <a:cubicBezTo>
                      <a:pt x="1588" y="360"/>
                      <a:pt x="1234"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61;p36">
                <a:extLst>
                  <a:ext uri="{FF2B5EF4-FFF2-40B4-BE49-F238E27FC236}">
                    <a16:creationId xmlns:a16="http://schemas.microsoft.com/office/drawing/2014/main" id="{4904A3B4-CB68-4A82-85DA-87F33DBD7BE6}"/>
                  </a:ext>
                </a:extLst>
              </p:cNvPr>
              <p:cNvSpPr/>
              <p:nvPr/>
            </p:nvSpPr>
            <p:spPr>
              <a:xfrm>
                <a:off x="5859225" y="2039675"/>
                <a:ext cx="39850" cy="147150"/>
              </a:xfrm>
              <a:custGeom>
                <a:avLst/>
                <a:gdLst/>
                <a:ahLst/>
                <a:cxnLst/>
                <a:rect l="l" t="t" r="r" b="b"/>
                <a:pathLst>
                  <a:path w="1594" h="5886" extrusionOk="0">
                    <a:moveTo>
                      <a:pt x="795" y="0"/>
                    </a:moveTo>
                    <a:cubicBezTo>
                      <a:pt x="356" y="0"/>
                      <a:pt x="0" y="355"/>
                      <a:pt x="0" y="795"/>
                    </a:cubicBezTo>
                    <a:lnTo>
                      <a:pt x="0" y="5091"/>
                    </a:lnTo>
                    <a:cubicBezTo>
                      <a:pt x="0" y="5531"/>
                      <a:pt x="356" y="5885"/>
                      <a:pt x="795" y="5885"/>
                    </a:cubicBezTo>
                    <a:cubicBezTo>
                      <a:pt x="1235" y="5885"/>
                      <a:pt x="1594" y="5531"/>
                      <a:pt x="1594" y="5091"/>
                    </a:cubicBezTo>
                    <a:lnTo>
                      <a:pt x="1594" y="795"/>
                    </a:lnTo>
                    <a:cubicBezTo>
                      <a:pt x="1594" y="355"/>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62;p36">
                <a:extLst>
                  <a:ext uri="{FF2B5EF4-FFF2-40B4-BE49-F238E27FC236}">
                    <a16:creationId xmlns:a16="http://schemas.microsoft.com/office/drawing/2014/main" id="{B461D616-4CA7-4AF4-82D2-AD7AC91704A2}"/>
                  </a:ext>
                </a:extLst>
              </p:cNvPr>
              <p:cNvSpPr/>
              <p:nvPr/>
            </p:nvSpPr>
            <p:spPr>
              <a:xfrm>
                <a:off x="5859225" y="1654975"/>
                <a:ext cx="39850" cy="147250"/>
              </a:xfrm>
              <a:custGeom>
                <a:avLst/>
                <a:gdLst/>
                <a:ahLst/>
                <a:cxnLst/>
                <a:rect l="l" t="t" r="r" b="b"/>
                <a:pathLst>
                  <a:path w="1594" h="5890" extrusionOk="0">
                    <a:moveTo>
                      <a:pt x="795" y="0"/>
                    </a:moveTo>
                    <a:cubicBezTo>
                      <a:pt x="356" y="0"/>
                      <a:pt x="0" y="360"/>
                      <a:pt x="0" y="799"/>
                    </a:cubicBezTo>
                    <a:lnTo>
                      <a:pt x="0" y="5091"/>
                    </a:lnTo>
                    <a:cubicBezTo>
                      <a:pt x="0" y="5535"/>
                      <a:pt x="356" y="5890"/>
                      <a:pt x="795" y="5890"/>
                    </a:cubicBezTo>
                    <a:cubicBezTo>
                      <a:pt x="1235" y="5890"/>
                      <a:pt x="1594" y="5535"/>
                      <a:pt x="1594" y="5091"/>
                    </a:cubicBezTo>
                    <a:lnTo>
                      <a:pt x="1594" y="799"/>
                    </a:lnTo>
                    <a:cubicBezTo>
                      <a:pt x="1594" y="360"/>
                      <a:pt x="1235" y="0"/>
                      <a:pt x="79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63;p36">
                <a:extLst>
                  <a:ext uri="{FF2B5EF4-FFF2-40B4-BE49-F238E27FC236}">
                    <a16:creationId xmlns:a16="http://schemas.microsoft.com/office/drawing/2014/main" id="{5C37B3C5-7D44-4513-AE4E-F69EEA334828}"/>
                  </a:ext>
                </a:extLst>
              </p:cNvPr>
              <p:cNvSpPr/>
              <p:nvPr/>
            </p:nvSpPr>
            <p:spPr>
              <a:xfrm>
                <a:off x="5872000" y="1481875"/>
                <a:ext cx="384600" cy="823450"/>
              </a:xfrm>
              <a:custGeom>
                <a:avLst/>
                <a:gdLst/>
                <a:ahLst/>
                <a:cxnLst/>
                <a:rect l="l" t="t" r="r" b="b"/>
                <a:pathLst>
                  <a:path w="15384" h="32938" extrusionOk="0">
                    <a:moveTo>
                      <a:pt x="3551" y="0"/>
                    </a:moveTo>
                    <a:cubicBezTo>
                      <a:pt x="1589" y="0"/>
                      <a:pt x="0" y="1448"/>
                      <a:pt x="0" y="3232"/>
                    </a:cubicBezTo>
                    <a:lnTo>
                      <a:pt x="0" y="29707"/>
                    </a:lnTo>
                    <a:cubicBezTo>
                      <a:pt x="0" y="31491"/>
                      <a:pt x="1589" y="32937"/>
                      <a:pt x="3551" y="32937"/>
                    </a:cubicBezTo>
                    <a:lnTo>
                      <a:pt x="11837" y="32937"/>
                    </a:lnTo>
                    <a:cubicBezTo>
                      <a:pt x="13795" y="32937"/>
                      <a:pt x="15383" y="31491"/>
                      <a:pt x="15383" y="29707"/>
                    </a:cubicBezTo>
                    <a:lnTo>
                      <a:pt x="15383" y="3232"/>
                    </a:lnTo>
                    <a:cubicBezTo>
                      <a:pt x="15383" y="1448"/>
                      <a:pt x="13795" y="0"/>
                      <a:pt x="11837"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64;p36">
                <a:extLst>
                  <a:ext uri="{FF2B5EF4-FFF2-40B4-BE49-F238E27FC236}">
                    <a16:creationId xmlns:a16="http://schemas.microsoft.com/office/drawing/2014/main" id="{D30A1092-EA6C-4D36-8C05-25277CF48195}"/>
                  </a:ext>
                </a:extLst>
              </p:cNvPr>
              <p:cNvSpPr/>
              <p:nvPr/>
            </p:nvSpPr>
            <p:spPr>
              <a:xfrm>
                <a:off x="5936325" y="1492750"/>
                <a:ext cx="255925" cy="106975"/>
              </a:xfrm>
              <a:custGeom>
                <a:avLst/>
                <a:gdLst/>
                <a:ahLst/>
                <a:cxnLst/>
                <a:rect l="l" t="t" r="r" b="b"/>
                <a:pathLst>
                  <a:path w="10237" h="4279" extrusionOk="0">
                    <a:moveTo>
                      <a:pt x="2367" y="1"/>
                    </a:moveTo>
                    <a:cubicBezTo>
                      <a:pt x="1062" y="1"/>
                      <a:pt x="1" y="1039"/>
                      <a:pt x="1" y="2326"/>
                    </a:cubicBezTo>
                    <a:lnTo>
                      <a:pt x="1" y="3764"/>
                    </a:lnTo>
                    <a:cubicBezTo>
                      <a:pt x="19" y="3782"/>
                      <a:pt x="32" y="3804"/>
                      <a:pt x="41" y="3830"/>
                    </a:cubicBezTo>
                    <a:lnTo>
                      <a:pt x="272" y="4279"/>
                    </a:lnTo>
                    <a:cubicBezTo>
                      <a:pt x="578" y="4146"/>
                      <a:pt x="924" y="4070"/>
                      <a:pt x="1293" y="4070"/>
                    </a:cubicBezTo>
                    <a:lnTo>
                      <a:pt x="2461" y="4070"/>
                    </a:lnTo>
                    <a:lnTo>
                      <a:pt x="2461" y="1833"/>
                    </a:lnTo>
                    <a:cubicBezTo>
                      <a:pt x="2461" y="1513"/>
                      <a:pt x="2686" y="1257"/>
                      <a:pt x="2966" y="1257"/>
                    </a:cubicBezTo>
                    <a:cubicBezTo>
                      <a:pt x="3241" y="1257"/>
                      <a:pt x="3467" y="1513"/>
                      <a:pt x="3467" y="1833"/>
                    </a:cubicBezTo>
                    <a:lnTo>
                      <a:pt x="3467" y="4070"/>
                    </a:lnTo>
                    <a:lnTo>
                      <a:pt x="6769" y="4070"/>
                    </a:lnTo>
                    <a:lnTo>
                      <a:pt x="6769" y="1833"/>
                    </a:lnTo>
                    <a:cubicBezTo>
                      <a:pt x="6769" y="1513"/>
                      <a:pt x="6996" y="1257"/>
                      <a:pt x="7275" y="1257"/>
                    </a:cubicBezTo>
                    <a:cubicBezTo>
                      <a:pt x="7555" y="1257"/>
                      <a:pt x="7777" y="1513"/>
                      <a:pt x="7777" y="1833"/>
                    </a:cubicBezTo>
                    <a:lnTo>
                      <a:pt x="7777" y="4070"/>
                    </a:lnTo>
                    <a:lnTo>
                      <a:pt x="8944" y="4070"/>
                    </a:lnTo>
                    <a:cubicBezTo>
                      <a:pt x="9313" y="4070"/>
                      <a:pt x="9663" y="4146"/>
                      <a:pt x="9970" y="4279"/>
                    </a:cubicBezTo>
                    <a:lnTo>
                      <a:pt x="10196" y="3830"/>
                    </a:lnTo>
                    <a:cubicBezTo>
                      <a:pt x="10210" y="3804"/>
                      <a:pt x="10223" y="3782"/>
                      <a:pt x="10237" y="3764"/>
                    </a:cubicBezTo>
                    <a:lnTo>
                      <a:pt x="10237" y="2326"/>
                    </a:lnTo>
                    <a:cubicBezTo>
                      <a:pt x="10237" y="1039"/>
                      <a:pt x="9180" y="1"/>
                      <a:pt x="7875" y="1"/>
                    </a:cubicBez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65;p36">
                <a:extLst>
                  <a:ext uri="{FF2B5EF4-FFF2-40B4-BE49-F238E27FC236}">
                    <a16:creationId xmlns:a16="http://schemas.microsoft.com/office/drawing/2014/main" id="{BBC8BC66-9D46-4050-AC94-46AA5A1476B8}"/>
                  </a:ext>
                </a:extLst>
              </p:cNvPr>
              <p:cNvSpPr/>
              <p:nvPr/>
            </p:nvSpPr>
            <p:spPr>
              <a:xfrm>
                <a:off x="5997825" y="1524150"/>
                <a:ext cx="25200" cy="586975"/>
              </a:xfrm>
              <a:custGeom>
                <a:avLst/>
                <a:gdLst/>
                <a:ahLst/>
                <a:cxnLst/>
                <a:rect l="l" t="t" r="r" b="b"/>
                <a:pathLst>
                  <a:path w="1008" h="23479" extrusionOk="0">
                    <a:moveTo>
                      <a:pt x="506" y="1"/>
                    </a:moveTo>
                    <a:cubicBezTo>
                      <a:pt x="226" y="1"/>
                      <a:pt x="1" y="257"/>
                      <a:pt x="1" y="577"/>
                    </a:cubicBezTo>
                    <a:lnTo>
                      <a:pt x="1" y="22903"/>
                    </a:lnTo>
                    <a:cubicBezTo>
                      <a:pt x="1" y="23222"/>
                      <a:pt x="226" y="23479"/>
                      <a:pt x="506" y="23479"/>
                    </a:cubicBezTo>
                    <a:cubicBezTo>
                      <a:pt x="781" y="23479"/>
                      <a:pt x="1007" y="23222"/>
                      <a:pt x="1007" y="22903"/>
                    </a:cubicBezTo>
                    <a:lnTo>
                      <a:pt x="1007" y="577"/>
                    </a:lnTo>
                    <a:cubicBezTo>
                      <a:pt x="1007" y="257"/>
                      <a:pt x="781"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66;p36">
                <a:extLst>
                  <a:ext uri="{FF2B5EF4-FFF2-40B4-BE49-F238E27FC236}">
                    <a16:creationId xmlns:a16="http://schemas.microsoft.com/office/drawing/2014/main" id="{29045557-4B51-43F3-9F3E-624C0FFF2FB4}"/>
                  </a:ext>
                </a:extLst>
              </p:cNvPr>
              <p:cNvSpPr/>
              <p:nvPr/>
            </p:nvSpPr>
            <p:spPr>
              <a:xfrm>
                <a:off x="6105550" y="1524150"/>
                <a:ext cx="25200" cy="586975"/>
              </a:xfrm>
              <a:custGeom>
                <a:avLst/>
                <a:gdLst/>
                <a:ahLst/>
                <a:cxnLst/>
                <a:rect l="l" t="t" r="r" b="b"/>
                <a:pathLst>
                  <a:path w="1008" h="23479" extrusionOk="0">
                    <a:moveTo>
                      <a:pt x="506" y="1"/>
                    </a:moveTo>
                    <a:cubicBezTo>
                      <a:pt x="227" y="1"/>
                      <a:pt x="0" y="257"/>
                      <a:pt x="0" y="577"/>
                    </a:cubicBezTo>
                    <a:lnTo>
                      <a:pt x="0" y="22903"/>
                    </a:lnTo>
                    <a:cubicBezTo>
                      <a:pt x="0" y="23222"/>
                      <a:pt x="227" y="23479"/>
                      <a:pt x="506" y="23479"/>
                    </a:cubicBezTo>
                    <a:cubicBezTo>
                      <a:pt x="786" y="23479"/>
                      <a:pt x="1008" y="23222"/>
                      <a:pt x="1008" y="22903"/>
                    </a:cubicBezTo>
                    <a:lnTo>
                      <a:pt x="1008" y="577"/>
                    </a:lnTo>
                    <a:cubicBezTo>
                      <a:pt x="1008" y="257"/>
                      <a:pt x="786" y="1"/>
                      <a:pt x="50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67;p36">
                <a:extLst>
                  <a:ext uri="{FF2B5EF4-FFF2-40B4-BE49-F238E27FC236}">
                    <a16:creationId xmlns:a16="http://schemas.microsoft.com/office/drawing/2014/main" id="{7E21E52D-52E0-44D1-B3D1-9B55F35260A2}"/>
                  </a:ext>
                </a:extLst>
              </p:cNvPr>
              <p:cNvSpPr/>
              <p:nvPr/>
            </p:nvSpPr>
            <p:spPr>
              <a:xfrm>
                <a:off x="5912925" y="1594475"/>
                <a:ext cx="302850" cy="667125"/>
              </a:xfrm>
              <a:custGeom>
                <a:avLst/>
                <a:gdLst/>
                <a:ahLst/>
                <a:cxnLst/>
                <a:rect l="l" t="t" r="r" b="b"/>
                <a:pathLst>
                  <a:path w="12114" h="26685" extrusionOk="0">
                    <a:moveTo>
                      <a:pt x="2229" y="1"/>
                    </a:moveTo>
                    <a:cubicBezTo>
                      <a:pt x="1000" y="1"/>
                      <a:pt x="1" y="849"/>
                      <a:pt x="1" y="1901"/>
                    </a:cubicBezTo>
                    <a:lnTo>
                      <a:pt x="1" y="24785"/>
                    </a:lnTo>
                    <a:cubicBezTo>
                      <a:pt x="1" y="25832"/>
                      <a:pt x="1000" y="26684"/>
                      <a:pt x="2229" y="26684"/>
                    </a:cubicBezTo>
                    <a:lnTo>
                      <a:pt x="9880" y="26684"/>
                    </a:lnTo>
                    <a:cubicBezTo>
                      <a:pt x="11114" y="26684"/>
                      <a:pt x="12113" y="25832"/>
                      <a:pt x="12113" y="24785"/>
                    </a:cubicBezTo>
                    <a:lnTo>
                      <a:pt x="12113" y="1901"/>
                    </a:lnTo>
                    <a:cubicBezTo>
                      <a:pt x="12113" y="849"/>
                      <a:pt x="11114" y="1"/>
                      <a:pt x="9880"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68;p36">
                <a:extLst>
                  <a:ext uri="{FF2B5EF4-FFF2-40B4-BE49-F238E27FC236}">
                    <a16:creationId xmlns:a16="http://schemas.microsoft.com/office/drawing/2014/main" id="{12D5C7C2-CA0C-4126-9C5F-99F0E700C605}"/>
                  </a:ext>
                </a:extLst>
              </p:cNvPr>
              <p:cNvSpPr/>
              <p:nvPr/>
            </p:nvSpPr>
            <p:spPr>
              <a:xfrm>
                <a:off x="5970175" y="1604375"/>
                <a:ext cx="97350" cy="15425"/>
              </a:xfrm>
              <a:custGeom>
                <a:avLst/>
                <a:gdLst/>
                <a:ahLst/>
                <a:cxnLst/>
                <a:rect l="l" t="t" r="r" b="b"/>
                <a:pathLst>
                  <a:path w="3894" h="617" extrusionOk="0">
                    <a:moveTo>
                      <a:pt x="1623" y="1"/>
                    </a:moveTo>
                    <a:cubicBezTo>
                      <a:pt x="1472" y="1"/>
                      <a:pt x="1321" y="8"/>
                      <a:pt x="1173" y="27"/>
                    </a:cubicBezTo>
                    <a:cubicBezTo>
                      <a:pt x="1053" y="36"/>
                      <a:pt x="933" y="63"/>
                      <a:pt x="822" y="84"/>
                    </a:cubicBezTo>
                    <a:cubicBezTo>
                      <a:pt x="711" y="107"/>
                      <a:pt x="609" y="156"/>
                      <a:pt x="511" y="187"/>
                    </a:cubicBezTo>
                    <a:cubicBezTo>
                      <a:pt x="418" y="231"/>
                      <a:pt x="334" y="276"/>
                      <a:pt x="267" y="324"/>
                    </a:cubicBezTo>
                    <a:cubicBezTo>
                      <a:pt x="201" y="373"/>
                      <a:pt x="143" y="418"/>
                      <a:pt x="103" y="467"/>
                    </a:cubicBezTo>
                    <a:cubicBezTo>
                      <a:pt x="27" y="564"/>
                      <a:pt x="1" y="617"/>
                      <a:pt x="1" y="617"/>
                    </a:cubicBezTo>
                    <a:cubicBezTo>
                      <a:pt x="1" y="617"/>
                      <a:pt x="68" y="596"/>
                      <a:pt x="165" y="559"/>
                    </a:cubicBezTo>
                    <a:cubicBezTo>
                      <a:pt x="214" y="547"/>
                      <a:pt x="285" y="542"/>
                      <a:pt x="351" y="524"/>
                    </a:cubicBezTo>
                    <a:cubicBezTo>
                      <a:pt x="423" y="516"/>
                      <a:pt x="503" y="516"/>
                      <a:pt x="587" y="506"/>
                    </a:cubicBezTo>
                    <a:cubicBezTo>
                      <a:pt x="634" y="508"/>
                      <a:pt x="679" y="508"/>
                      <a:pt x="726" y="508"/>
                    </a:cubicBezTo>
                    <a:cubicBezTo>
                      <a:pt x="772" y="508"/>
                      <a:pt x="820" y="508"/>
                      <a:pt x="871" y="510"/>
                    </a:cubicBezTo>
                    <a:cubicBezTo>
                      <a:pt x="973" y="516"/>
                      <a:pt x="1080" y="520"/>
                      <a:pt x="1191" y="528"/>
                    </a:cubicBezTo>
                    <a:cubicBezTo>
                      <a:pt x="1412" y="547"/>
                      <a:pt x="1652" y="564"/>
                      <a:pt x="1892" y="577"/>
                    </a:cubicBezTo>
                    <a:cubicBezTo>
                      <a:pt x="2136" y="596"/>
                      <a:pt x="2379" y="604"/>
                      <a:pt x="2615" y="604"/>
                    </a:cubicBezTo>
                    <a:cubicBezTo>
                      <a:pt x="2850" y="604"/>
                      <a:pt x="3072" y="590"/>
                      <a:pt x="3264" y="569"/>
                    </a:cubicBezTo>
                    <a:cubicBezTo>
                      <a:pt x="3454" y="542"/>
                      <a:pt x="3618" y="502"/>
                      <a:pt x="3729" y="467"/>
                    </a:cubicBezTo>
                    <a:cubicBezTo>
                      <a:pt x="3831" y="426"/>
                      <a:pt x="3893" y="395"/>
                      <a:pt x="3893" y="395"/>
                    </a:cubicBezTo>
                    <a:cubicBezTo>
                      <a:pt x="3893" y="395"/>
                      <a:pt x="3827" y="377"/>
                      <a:pt x="3716" y="356"/>
                    </a:cubicBezTo>
                    <a:cubicBezTo>
                      <a:pt x="3663" y="342"/>
                      <a:pt x="3600" y="320"/>
                      <a:pt x="3530" y="303"/>
                    </a:cubicBezTo>
                    <a:cubicBezTo>
                      <a:pt x="3454" y="285"/>
                      <a:pt x="3370" y="258"/>
                      <a:pt x="3281" y="240"/>
                    </a:cubicBezTo>
                    <a:cubicBezTo>
                      <a:pt x="2922" y="147"/>
                      <a:pt x="2438" y="45"/>
                      <a:pt x="1927" y="10"/>
                    </a:cubicBezTo>
                    <a:cubicBezTo>
                      <a:pt x="1825" y="4"/>
                      <a:pt x="1724" y="1"/>
                      <a:pt x="1623"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69;p36">
                <a:extLst>
                  <a:ext uri="{FF2B5EF4-FFF2-40B4-BE49-F238E27FC236}">
                    <a16:creationId xmlns:a16="http://schemas.microsoft.com/office/drawing/2014/main" id="{5FDB68E8-A66F-4159-A97B-C92F01CC54C9}"/>
                  </a:ext>
                </a:extLst>
              </p:cNvPr>
              <p:cNvSpPr/>
              <p:nvPr/>
            </p:nvSpPr>
            <p:spPr>
              <a:xfrm>
                <a:off x="5905400" y="1580175"/>
                <a:ext cx="90000" cy="135400"/>
              </a:xfrm>
              <a:custGeom>
                <a:avLst/>
                <a:gdLst/>
                <a:ahLst/>
                <a:cxnLst/>
                <a:rect l="l" t="t" r="r" b="b"/>
                <a:pathLst>
                  <a:path w="3600" h="5416" extrusionOk="0">
                    <a:moveTo>
                      <a:pt x="712" y="1"/>
                    </a:moveTo>
                    <a:cubicBezTo>
                      <a:pt x="624" y="1"/>
                      <a:pt x="534" y="18"/>
                      <a:pt x="449" y="54"/>
                    </a:cubicBezTo>
                    <a:cubicBezTo>
                      <a:pt x="133" y="187"/>
                      <a:pt x="0" y="525"/>
                      <a:pt x="142" y="813"/>
                    </a:cubicBezTo>
                    <a:lnTo>
                      <a:pt x="2317" y="5083"/>
                    </a:lnTo>
                    <a:cubicBezTo>
                      <a:pt x="2424" y="5292"/>
                      <a:pt x="2649" y="5415"/>
                      <a:pt x="2885" y="5415"/>
                    </a:cubicBezTo>
                    <a:cubicBezTo>
                      <a:pt x="2973" y="5415"/>
                      <a:pt x="3063" y="5398"/>
                      <a:pt x="3147" y="5362"/>
                    </a:cubicBezTo>
                    <a:cubicBezTo>
                      <a:pt x="3462" y="5229"/>
                      <a:pt x="3600" y="4892"/>
                      <a:pt x="3453" y="4608"/>
                    </a:cubicBezTo>
                    <a:lnTo>
                      <a:pt x="1278" y="333"/>
                    </a:lnTo>
                    <a:cubicBezTo>
                      <a:pt x="1175" y="124"/>
                      <a:pt x="949" y="1"/>
                      <a:pt x="7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70;p36">
                <a:extLst>
                  <a:ext uri="{FF2B5EF4-FFF2-40B4-BE49-F238E27FC236}">
                    <a16:creationId xmlns:a16="http://schemas.microsoft.com/office/drawing/2014/main" id="{C3727A1B-5003-47D9-B74C-3EA71213E803}"/>
                  </a:ext>
                </a:extLst>
              </p:cNvPr>
              <p:cNvSpPr/>
              <p:nvPr/>
            </p:nvSpPr>
            <p:spPr>
              <a:xfrm>
                <a:off x="5893975" y="1761825"/>
                <a:ext cx="94000" cy="19000"/>
              </a:xfrm>
              <a:custGeom>
                <a:avLst/>
                <a:gdLst/>
                <a:ahLst/>
                <a:cxnLst/>
                <a:rect l="l" t="t" r="r" b="b"/>
                <a:pathLst>
                  <a:path w="3760" h="760" extrusionOk="0">
                    <a:moveTo>
                      <a:pt x="417" y="1"/>
                    </a:moveTo>
                    <a:cubicBezTo>
                      <a:pt x="187" y="1"/>
                      <a:pt x="0" y="169"/>
                      <a:pt x="0" y="382"/>
                    </a:cubicBezTo>
                    <a:cubicBezTo>
                      <a:pt x="0" y="591"/>
                      <a:pt x="187" y="759"/>
                      <a:pt x="417" y="759"/>
                    </a:cubicBezTo>
                    <a:lnTo>
                      <a:pt x="3342" y="759"/>
                    </a:lnTo>
                    <a:cubicBezTo>
                      <a:pt x="3573" y="759"/>
                      <a:pt x="3759" y="591"/>
                      <a:pt x="3759" y="382"/>
                    </a:cubicBezTo>
                    <a:cubicBezTo>
                      <a:pt x="3759" y="169"/>
                      <a:pt x="3573" y="1"/>
                      <a:pt x="334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71;p36">
                <a:extLst>
                  <a:ext uri="{FF2B5EF4-FFF2-40B4-BE49-F238E27FC236}">
                    <a16:creationId xmlns:a16="http://schemas.microsoft.com/office/drawing/2014/main" id="{DFCC623D-CD72-4389-A8E0-6D28A2A7269D}"/>
                  </a:ext>
                </a:extLst>
              </p:cNvPr>
              <p:cNvSpPr/>
              <p:nvPr/>
            </p:nvSpPr>
            <p:spPr>
              <a:xfrm>
                <a:off x="5913950" y="2167850"/>
                <a:ext cx="88000" cy="107975"/>
              </a:xfrm>
              <a:custGeom>
                <a:avLst/>
                <a:gdLst/>
                <a:ahLst/>
                <a:cxnLst/>
                <a:rect l="l" t="t" r="r" b="b"/>
                <a:pathLst>
                  <a:path w="3520" h="4319" extrusionOk="0">
                    <a:moveTo>
                      <a:pt x="2805" y="0"/>
                    </a:moveTo>
                    <a:cubicBezTo>
                      <a:pt x="2592" y="0"/>
                      <a:pt x="2385" y="98"/>
                      <a:pt x="2268" y="275"/>
                    </a:cubicBezTo>
                    <a:lnTo>
                      <a:pt x="177" y="3456"/>
                    </a:lnTo>
                    <a:cubicBezTo>
                      <a:pt x="0" y="3728"/>
                      <a:pt x="97" y="4079"/>
                      <a:pt x="394" y="4238"/>
                    </a:cubicBezTo>
                    <a:cubicBezTo>
                      <a:pt x="497" y="4296"/>
                      <a:pt x="607" y="4318"/>
                      <a:pt x="714" y="4318"/>
                    </a:cubicBezTo>
                    <a:cubicBezTo>
                      <a:pt x="927" y="4318"/>
                      <a:pt x="1136" y="4220"/>
                      <a:pt x="1256" y="4042"/>
                    </a:cubicBezTo>
                    <a:lnTo>
                      <a:pt x="3342" y="861"/>
                    </a:lnTo>
                    <a:cubicBezTo>
                      <a:pt x="3520" y="590"/>
                      <a:pt x="3422" y="240"/>
                      <a:pt x="3124" y="80"/>
                    </a:cubicBezTo>
                    <a:cubicBezTo>
                      <a:pt x="3024" y="26"/>
                      <a:pt x="2914" y="0"/>
                      <a:pt x="2805"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72;p36">
                <a:extLst>
                  <a:ext uri="{FF2B5EF4-FFF2-40B4-BE49-F238E27FC236}">
                    <a16:creationId xmlns:a16="http://schemas.microsoft.com/office/drawing/2014/main" id="{A2BF92A7-C36A-458B-8FFC-72DA933BF4F9}"/>
                  </a:ext>
                </a:extLst>
              </p:cNvPr>
              <p:cNvSpPr/>
              <p:nvPr/>
            </p:nvSpPr>
            <p:spPr>
              <a:xfrm>
                <a:off x="5893975" y="1862675"/>
                <a:ext cx="109625" cy="19125"/>
              </a:xfrm>
              <a:custGeom>
                <a:avLst/>
                <a:gdLst/>
                <a:ahLst/>
                <a:cxnLst/>
                <a:rect l="l" t="t" r="r" b="b"/>
                <a:pathLst>
                  <a:path w="4385" h="765" extrusionOk="0">
                    <a:moveTo>
                      <a:pt x="417" y="1"/>
                    </a:moveTo>
                    <a:cubicBezTo>
                      <a:pt x="187" y="1"/>
                      <a:pt x="0" y="174"/>
                      <a:pt x="0" y="383"/>
                    </a:cubicBezTo>
                    <a:cubicBezTo>
                      <a:pt x="0" y="591"/>
                      <a:pt x="187" y="764"/>
                      <a:pt x="417" y="764"/>
                    </a:cubicBezTo>
                    <a:lnTo>
                      <a:pt x="3968" y="764"/>
                    </a:lnTo>
                    <a:cubicBezTo>
                      <a:pt x="4198" y="764"/>
                      <a:pt x="4385" y="591"/>
                      <a:pt x="4385" y="383"/>
                    </a:cubicBezTo>
                    <a:cubicBezTo>
                      <a:pt x="4385" y="174"/>
                      <a:pt x="4198" y="1"/>
                      <a:pt x="396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73;p36">
                <a:extLst>
                  <a:ext uri="{FF2B5EF4-FFF2-40B4-BE49-F238E27FC236}">
                    <a16:creationId xmlns:a16="http://schemas.microsoft.com/office/drawing/2014/main" id="{12BAA284-8376-4188-B607-CB6D6CABEBCB}"/>
                  </a:ext>
                </a:extLst>
              </p:cNvPr>
              <p:cNvSpPr/>
              <p:nvPr/>
            </p:nvSpPr>
            <p:spPr>
              <a:xfrm>
                <a:off x="5888750" y="1952125"/>
                <a:ext cx="135825" cy="19100"/>
              </a:xfrm>
              <a:custGeom>
                <a:avLst/>
                <a:gdLst/>
                <a:ahLst/>
                <a:cxnLst/>
                <a:rect l="l" t="t" r="r" b="b"/>
                <a:pathLst>
                  <a:path w="5433" h="764" extrusionOk="0">
                    <a:moveTo>
                      <a:pt x="417" y="1"/>
                    </a:moveTo>
                    <a:cubicBezTo>
                      <a:pt x="187" y="1"/>
                      <a:pt x="0" y="173"/>
                      <a:pt x="0" y="382"/>
                    </a:cubicBezTo>
                    <a:cubicBezTo>
                      <a:pt x="0" y="591"/>
                      <a:pt x="187" y="763"/>
                      <a:pt x="417" y="763"/>
                    </a:cubicBezTo>
                    <a:lnTo>
                      <a:pt x="5011" y="763"/>
                    </a:lnTo>
                    <a:cubicBezTo>
                      <a:pt x="5247" y="763"/>
                      <a:pt x="5433" y="591"/>
                      <a:pt x="5433" y="382"/>
                    </a:cubicBezTo>
                    <a:cubicBezTo>
                      <a:pt x="5433" y="173"/>
                      <a:pt x="5247" y="1"/>
                      <a:pt x="5011"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74;p36">
                <a:extLst>
                  <a:ext uri="{FF2B5EF4-FFF2-40B4-BE49-F238E27FC236}">
                    <a16:creationId xmlns:a16="http://schemas.microsoft.com/office/drawing/2014/main" id="{8B44F6AA-98FF-4F64-84BA-CB6F778F8F66}"/>
                  </a:ext>
                </a:extLst>
              </p:cNvPr>
              <p:cNvSpPr/>
              <p:nvPr/>
            </p:nvSpPr>
            <p:spPr>
              <a:xfrm>
                <a:off x="5888750" y="2042000"/>
                <a:ext cx="121400" cy="19000"/>
              </a:xfrm>
              <a:custGeom>
                <a:avLst/>
                <a:gdLst/>
                <a:ahLst/>
                <a:cxnLst/>
                <a:rect l="l" t="t" r="r" b="b"/>
                <a:pathLst>
                  <a:path w="4856" h="760" extrusionOk="0">
                    <a:moveTo>
                      <a:pt x="417" y="1"/>
                    </a:moveTo>
                    <a:cubicBezTo>
                      <a:pt x="187" y="1"/>
                      <a:pt x="0" y="169"/>
                      <a:pt x="0" y="382"/>
                    </a:cubicBezTo>
                    <a:cubicBezTo>
                      <a:pt x="0" y="591"/>
                      <a:pt x="187" y="759"/>
                      <a:pt x="417" y="759"/>
                    </a:cubicBezTo>
                    <a:lnTo>
                      <a:pt x="4438" y="759"/>
                    </a:lnTo>
                    <a:cubicBezTo>
                      <a:pt x="4669" y="759"/>
                      <a:pt x="4856" y="591"/>
                      <a:pt x="4856" y="382"/>
                    </a:cubicBezTo>
                    <a:cubicBezTo>
                      <a:pt x="4856" y="169"/>
                      <a:pt x="4669" y="1"/>
                      <a:pt x="4438"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75;p36">
                <a:extLst>
                  <a:ext uri="{FF2B5EF4-FFF2-40B4-BE49-F238E27FC236}">
                    <a16:creationId xmlns:a16="http://schemas.microsoft.com/office/drawing/2014/main" id="{2EAECCAE-9392-4EEB-B169-F3819FA90A7E}"/>
                  </a:ext>
                </a:extLst>
              </p:cNvPr>
              <p:cNvSpPr/>
              <p:nvPr/>
            </p:nvSpPr>
            <p:spPr>
              <a:xfrm>
                <a:off x="5888750" y="2138100"/>
                <a:ext cx="121400" cy="19100"/>
              </a:xfrm>
              <a:custGeom>
                <a:avLst/>
                <a:gdLst/>
                <a:ahLst/>
                <a:cxnLst/>
                <a:rect l="l" t="t" r="r" b="b"/>
                <a:pathLst>
                  <a:path w="4856" h="764" extrusionOk="0">
                    <a:moveTo>
                      <a:pt x="417" y="0"/>
                    </a:moveTo>
                    <a:cubicBezTo>
                      <a:pt x="187" y="0"/>
                      <a:pt x="0" y="173"/>
                      <a:pt x="0" y="381"/>
                    </a:cubicBezTo>
                    <a:cubicBezTo>
                      <a:pt x="0" y="590"/>
                      <a:pt x="187" y="764"/>
                      <a:pt x="417" y="764"/>
                    </a:cubicBezTo>
                    <a:lnTo>
                      <a:pt x="4438" y="764"/>
                    </a:lnTo>
                    <a:cubicBezTo>
                      <a:pt x="4669" y="764"/>
                      <a:pt x="4856" y="590"/>
                      <a:pt x="4856" y="381"/>
                    </a:cubicBezTo>
                    <a:cubicBezTo>
                      <a:pt x="4856" y="173"/>
                      <a:pt x="4669" y="0"/>
                      <a:pt x="4438"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76;p36">
                <a:extLst>
                  <a:ext uri="{FF2B5EF4-FFF2-40B4-BE49-F238E27FC236}">
                    <a16:creationId xmlns:a16="http://schemas.microsoft.com/office/drawing/2014/main" id="{AAF6732F-BEAE-4708-B0C3-FB916C57BF7E}"/>
                  </a:ext>
                </a:extLst>
              </p:cNvPr>
              <p:cNvSpPr/>
              <p:nvPr/>
            </p:nvSpPr>
            <p:spPr>
              <a:xfrm>
                <a:off x="6133300" y="1580175"/>
                <a:ext cx="90000" cy="135400"/>
              </a:xfrm>
              <a:custGeom>
                <a:avLst/>
                <a:gdLst/>
                <a:ahLst/>
                <a:cxnLst/>
                <a:rect l="l" t="t" r="r" b="b"/>
                <a:pathLst>
                  <a:path w="3600" h="5416" extrusionOk="0">
                    <a:moveTo>
                      <a:pt x="2886" y="1"/>
                    </a:moveTo>
                    <a:cubicBezTo>
                      <a:pt x="2651" y="1"/>
                      <a:pt x="2424" y="124"/>
                      <a:pt x="2317" y="333"/>
                    </a:cubicBezTo>
                    <a:lnTo>
                      <a:pt x="142" y="4608"/>
                    </a:lnTo>
                    <a:cubicBezTo>
                      <a:pt x="0" y="4892"/>
                      <a:pt x="133" y="5229"/>
                      <a:pt x="449" y="5362"/>
                    </a:cubicBezTo>
                    <a:cubicBezTo>
                      <a:pt x="533" y="5398"/>
                      <a:pt x="621" y="5415"/>
                      <a:pt x="711" y="5415"/>
                    </a:cubicBezTo>
                    <a:cubicBezTo>
                      <a:pt x="950" y="5415"/>
                      <a:pt x="1176" y="5292"/>
                      <a:pt x="1283" y="5083"/>
                    </a:cubicBezTo>
                    <a:lnTo>
                      <a:pt x="3454" y="813"/>
                    </a:lnTo>
                    <a:cubicBezTo>
                      <a:pt x="3600" y="525"/>
                      <a:pt x="3462" y="187"/>
                      <a:pt x="3147" y="54"/>
                    </a:cubicBezTo>
                    <a:cubicBezTo>
                      <a:pt x="3063" y="18"/>
                      <a:pt x="2974" y="1"/>
                      <a:pt x="2886"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77;p36">
                <a:extLst>
                  <a:ext uri="{FF2B5EF4-FFF2-40B4-BE49-F238E27FC236}">
                    <a16:creationId xmlns:a16="http://schemas.microsoft.com/office/drawing/2014/main" id="{C681282D-E8BD-4021-BF7D-123906D29713}"/>
                  </a:ext>
                </a:extLst>
              </p:cNvPr>
              <p:cNvSpPr/>
              <p:nvPr/>
            </p:nvSpPr>
            <p:spPr>
              <a:xfrm>
                <a:off x="6140625" y="1761825"/>
                <a:ext cx="94000" cy="19000"/>
              </a:xfrm>
              <a:custGeom>
                <a:avLst/>
                <a:gdLst/>
                <a:ahLst/>
                <a:cxnLst/>
                <a:rect l="l" t="t" r="r" b="b"/>
                <a:pathLst>
                  <a:path w="3760" h="760" extrusionOk="0">
                    <a:moveTo>
                      <a:pt x="418" y="1"/>
                    </a:moveTo>
                    <a:cubicBezTo>
                      <a:pt x="191" y="1"/>
                      <a:pt x="0" y="169"/>
                      <a:pt x="0" y="382"/>
                    </a:cubicBezTo>
                    <a:cubicBezTo>
                      <a:pt x="0" y="591"/>
                      <a:pt x="191" y="759"/>
                      <a:pt x="418" y="759"/>
                    </a:cubicBezTo>
                    <a:lnTo>
                      <a:pt x="3343" y="759"/>
                    </a:lnTo>
                    <a:cubicBezTo>
                      <a:pt x="3573" y="759"/>
                      <a:pt x="3759" y="591"/>
                      <a:pt x="3759" y="382"/>
                    </a:cubicBezTo>
                    <a:cubicBezTo>
                      <a:pt x="3759" y="169"/>
                      <a:pt x="3573" y="1"/>
                      <a:pt x="3343"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78;p36">
                <a:extLst>
                  <a:ext uri="{FF2B5EF4-FFF2-40B4-BE49-F238E27FC236}">
                    <a16:creationId xmlns:a16="http://schemas.microsoft.com/office/drawing/2014/main" id="{A0986761-EFA6-442F-B7D7-35FBC594B07A}"/>
                  </a:ext>
                </a:extLst>
              </p:cNvPr>
              <p:cNvSpPr/>
              <p:nvPr/>
            </p:nvSpPr>
            <p:spPr>
              <a:xfrm>
                <a:off x="6126750" y="2167850"/>
                <a:ext cx="87900" cy="107975"/>
              </a:xfrm>
              <a:custGeom>
                <a:avLst/>
                <a:gdLst/>
                <a:ahLst/>
                <a:cxnLst/>
                <a:rect l="l" t="t" r="r" b="b"/>
                <a:pathLst>
                  <a:path w="3516" h="4319" extrusionOk="0">
                    <a:moveTo>
                      <a:pt x="712" y="0"/>
                    </a:moveTo>
                    <a:cubicBezTo>
                      <a:pt x="602" y="0"/>
                      <a:pt x="492" y="26"/>
                      <a:pt x="391" y="80"/>
                    </a:cubicBezTo>
                    <a:cubicBezTo>
                      <a:pt x="98" y="240"/>
                      <a:pt x="0" y="590"/>
                      <a:pt x="174" y="861"/>
                    </a:cubicBezTo>
                    <a:lnTo>
                      <a:pt x="2264" y="4042"/>
                    </a:lnTo>
                    <a:cubicBezTo>
                      <a:pt x="2380" y="4220"/>
                      <a:pt x="2588" y="4318"/>
                      <a:pt x="2801" y="4318"/>
                    </a:cubicBezTo>
                    <a:cubicBezTo>
                      <a:pt x="2912" y="4318"/>
                      <a:pt x="3023" y="4296"/>
                      <a:pt x="3126" y="4238"/>
                    </a:cubicBezTo>
                    <a:cubicBezTo>
                      <a:pt x="3423" y="4079"/>
                      <a:pt x="3515" y="3728"/>
                      <a:pt x="3339" y="3456"/>
                    </a:cubicBezTo>
                    <a:lnTo>
                      <a:pt x="1252" y="275"/>
                    </a:lnTo>
                    <a:cubicBezTo>
                      <a:pt x="1135" y="98"/>
                      <a:pt x="926" y="0"/>
                      <a:pt x="712"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79;p36">
                <a:extLst>
                  <a:ext uri="{FF2B5EF4-FFF2-40B4-BE49-F238E27FC236}">
                    <a16:creationId xmlns:a16="http://schemas.microsoft.com/office/drawing/2014/main" id="{14F41CD5-951A-41CF-9978-6E628FE92BE3}"/>
                  </a:ext>
                </a:extLst>
              </p:cNvPr>
              <p:cNvSpPr/>
              <p:nvPr/>
            </p:nvSpPr>
            <p:spPr>
              <a:xfrm>
                <a:off x="6124975" y="1862675"/>
                <a:ext cx="109650" cy="19125"/>
              </a:xfrm>
              <a:custGeom>
                <a:avLst/>
                <a:gdLst/>
                <a:ahLst/>
                <a:cxnLst/>
                <a:rect l="l" t="t" r="r" b="b"/>
                <a:pathLst>
                  <a:path w="4386" h="765" extrusionOk="0">
                    <a:moveTo>
                      <a:pt x="417" y="1"/>
                    </a:moveTo>
                    <a:cubicBezTo>
                      <a:pt x="187" y="1"/>
                      <a:pt x="1" y="174"/>
                      <a:pt x="1" y="383"/>
                    </a:cubicBezTo>
                    <a:cubicBezTo>
                      <a:pt x="1" y="591"/>
                      <a:pt x="187" y="764"/>
                      <a:pt x="417" y="764"/>
                    </a:cubicBezTo>
                    <a:lnTo>
                      <a:pt x="3969" y="764"/>
                    </a:lnTo>
                    <a:cubicBezTo>
                      <a:pt x="4199" y="764"/>
                      <a:pt x="4385" y="591"/>
                      <a:pt x="4385" y="383"/>
                    </a:cubicBezTo>
                    <a:cubicBezTo>
                      <a:pt x="4385" y="174"/>
                      <a:pt x="4199" y="1"/>
                      <a:pt x="396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0;p36">
                <a:extLst>
                  <a:ext uri="{FF2B5EF4-FFF2-40B4-BE49-F238E27FC236}">
                    <a16:creationId xmlns:a16="http://schemas.microsoft.com/office/drawing/2014/main" id="{FD6B8F43-1D23-4235-86CE-EF348DDEA56A}"/>
                  </a:ext>
                </a:extLst>
              </p:cNvPr>
              <p:cNvSpPr/>
              <p:nvPr/>
            </p:nvSpPr>
            <p:spPr>
              <a:xfrm>
                <a:off x="6104100" y="1952125"/>
                <a:ext cx="135750" cy="19100"/>
              </a:xfrm>
              <a:custGeom>
                <a:avLst/>
                <a:gdLst/>
                <a:ahLst/>
                <a:cxnLst/>
                <a:rect l="l" t="t" r="r" b="b"/>
                <a:pathLst>
                  <a:path w="5430" h="764" extrusionOk="0">
                    <a:moveTo>
                      <a:pt x="418" y="1"/>
                    </a:moveTo>
                    <a:cubicBezTo>
                      <a:pt x="187" y="1"/>
                      <a:pt x="1" y="173"/>
                      <a:pt x="1" y="382"/>
                    </a:cubicBezTo>
                    <a:cubicBezTo>
                      <a:pt x="1" y="591"/>
                      <a:pt x="187" y="763"/>
                      <a:pt x="418" y="763"/>
                    </a:cubicBezTo>
                    <a:lnTo>
                      <a:pt x="5012" y="763"/>
                    </a:lnTo>
                    <a:cubicBezTo>
                      <a:pt x="5243" y="763"/>
                      <a:pt x="5429" y="591"/>
                      <a:pt x="5429" y="382"/>
                    </a:cubicBezTo>
                    <a:cubicBezTo>
                      <a:pt x="5429" y="173"/>
                      <a:pt x="5243" y="1"/>
                      <a:pt x="5012"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1;p36">
                <a:extLst>
                  <a:ext uri="{FF2B5EF4-FFF2-40B4-BE49-F238E27FC236}">
                    <a16:creationId xmlns:a16="http://schemas.microsoft.com/office/drawing/2014/main" id="{98F65216-322A-4390-AD0F-C8727CBD25A8}"/>
                  </a:ext>
                </a:extLst>
              </p:cNvPr>
              <p:cNvSpPr/>
              <p:nvPr/>
            </p:nvSpPr>
            <p:spPr>
              <a:xfrm>
                <a:off x="6118425" y="2042000"/>
                <a:ext cx="121425" cy="19000"/>
              </a:xfrm>
              <a:custGeom>
                <a:avLst/>
                <a:gdLst/>
                <a:ahLst/>
                <a:cxnLst/>
                <a:rect l="l" t="t" r="r" b="b"/>
                <a:pathLst>
                  <a:path w="4857" h="760" extrusionOk="0">
                    <a:moveTo>
                      <a:pt x="417" y="1"/>
                    </a:moveTo>
                    <a:cubicBezTo>
                      <a:pt x="192" y="1"/>
                      <a:pt x="1" y="169"/>
                      <a:pt x="1" y="382"/>
                    </a:cubicBezTo>
                    <a:cubicBezTo>
                      <a:pt x="1" y="591"/>
                      <a:pt x="192" y="759"/>
                      <a:pt x="417" y="759"/>
                    </a:cubicBezTo>
                    <a:lnTo>
                      <a:pt x="4439" y="759"/>
                    </a:lnTo>
                    <a:cubicBezTo>
                      <a:pt x="4670" y="759"/>
                      <a:pt x="4856" y="591"/>
                      <a:pt x="4856" y="382"/>
                    </a:cubicBezTo>
                    <a:cubicBezTo>
                      <a:pt x="4856" y="169"/>
                      <a:pt x="4670" y="1"/>
                      <a:pt x="4439" y="1"/>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2;p36">
                <a:extLst>
                  <a:ext uri="{FF2B5EF4-FFF2-40B4-BE49-F238E27FC236}">
                    <a16:creationId xmlns:a16="http://schemas.microsoft.com/office/drawing/2014/main" id="{FFC3D909-F38F-4D5C-AD43-E06CEE4A34F6}"/>
                  </a:ext>
                </a:extLst>
              </p:cNvPr>
              <p:cNvSpPr/>
              <p:nvPr/>
            </p:nvSpPr>
            <p:spPr>
              <a:xfrm>
                <a:off x="6118425" y="2138100"/>
                <a:ext cx="121425" cy="19100"/>
              </a:xfrm>
              <a:custGeom>
                <a:avLst/>
                <a:gdLst/>
                <a:ahLst/>
                <a:cxnLst/>
                <a:rect l="l" t="t" r="r" b="b"/>
                <a:pathLst>
                  <a:path w="4857" h="764" extrusionOk="0">
                    <a:moveTo>
                      <a:pt x="417" y="0"/>
                    </a:moveTo>
                    <a:cubicBezTo>
                      <a:pt x="192" y="0"/>
                      <a:pt x="1" y="173"/>
                      <a:pt x="1" y="381"/>
                    </a:cubicBezTo>
                    <a:cubicBezTo>
                      <a:pt x="1" y="590"/>
                      <a:pt x="192" y="764"/>
                      <a:pt x="417" y="764"/>
                    </a:cubicBezTo>
                    <a:lnTo>
                      <a:pt x="4439" y="764"/>
                    </a:lnTo>
                    <a:cubicBezTo>
                      <a:pt x="4670" y="764"/>
                      <a:pt x="4856" y="590"/>
                      <a:pt x="4856" y="381"/>
                    </a:cubicBezTo>
                    <a:cubicBezTo>
                      <a:pt x="4856" y="173"/>
                      <a:pt x="4670" y="0"/>
                      <a:pt x="4439" y="0"/>
                    </a:cubicBez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3;p36">
                <a:extLst>
                  <a:ext uri="{FF2B5EF4-FFF2-40B4-BE49-F238E27FC236}">
                    <a16:creationId xmlns:a16="http://schemas.microsoft.com/office/drawing/2014/main" id="{5930185D-F7A2-49FF-96F2-1C51A9850B68}"/>
                  </a:ext>
                </a:extLst>
              </p:cNvPr>
              <p:cNvSpPr/>
              <p:nvPr/>
            </p:nvSpPr>
            <p:spPr>
              <a:xfrm>
                <a:off x="5950975" y="1665725"/>
                <a:ext cx="226725" cy="553925"/>
              </a:xfrm>
              <a:custGeom>
                <a:avLst/>
                <a:gdLst/>
                <a:ahLst/>
                <a:cxnLst/>
                <a:rect l="l" t="t" r="r" b="b"/>
                <a:pathLst>
                  <a:path w="9069" h="22157" extrusionOk="0">
                    <a:moveTo>
                      <a:pt x="1" y="0"/>
                    </a:moveTo>
                    <a:lnTo>
                      <a:pt x="1" y="22157"/>
                    </a:lnTo>
                    <a:lnTo>
                      <a:pt x="9069" y="22157"/>
                    </a:lnTo>
                    <a:lnTo>
                      <a:pt x="9069" y="0"/>
                    </a:lnTo>
                    <a:close/>
                  </a:path>
                </a:pathLst>
              </a:custGeom>
              <a:solidFill>
                <a:srgbClr val="DA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p36">
                <a:extLst>
                  <a:ext uri="{FF2B5EF4-FFF2-40B4-BE49-F238E27FC236}">
                    <a16:creationId xmlns:a16="http://schemas.microsoft.com/office/drawing/2014/main" id="{C9E99782-B9C4-4DC7-9BAA-D0F7F4C32F9E}"/>
                  </a:ext>
                </a:extLst>
              </p:cNvPr>
              <p:cNvSpPr/>
              <p:nvPr/>
            </p:nvSpPr>
            <p:spPr>
              <a:xfrm>
                <a:off x="5970300" y="1686250"/>
                <a:ext cx="188000" cy="512900"/>
              </a:xfrm>
              <a:custGeom>
                <a:avLst/>
                <a:gdLst/>
                <a:ahLst/>
                <a:cxnLst/>
                <a:rect l="l" t="t" r="r" b="b"/>
                <a:pathLst>
                  <a:path w="7520" h="20516" extrusionOk="0">
                    <a:moveTo>
                      <a:pt x="0" y="1"/>
                    </a:moveTo>
                    <a:lnTo>
                      <a:pt x="0" y="20515"/>
                    </a:lnTo>
                    <a:lnTo>
                      <a:pt x="7519" y="20515"/>
                    </a:lnTo>
                    <a:lnTo>
                      <a:pt x="7519" y="1"/>
                    </a:lnTo>
                    <a:close/>
                  </a:path>
                </a:pathLst>
              </a:custGeom>
              <a:solidFill>
                <a:srgbClr val="E6C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5;p36">
                <a:extLst>
                  <a:ext uri="{FF2B5EF4-FFF2-40B4-BE49-F238E27FC236}">
                    <a16:creationId xmlns:a16="http://schemas.microsoft.com/office/drawing/2014/main" id="{F2422CF7-FF0E-4881-8819-AA9E38005920}"/>
                  </a:ext>
                </a:extLst>
              </p:cNvPr>
              <p:cNvSpPr/>
              <p:nvPr/>
            </p:nvSpPr>
            <p:spPr>
              <a:xfrm>
                <a:off x="5850550" y="1624125"/>
                <a:ext cx="47550" cy="47500"/>
              </a:xfrm>
              <a:custGeom>
                <a:avLst/>
                <a:gdLst/>
                <a:ahLst/>
                <a:cxnLst/>
                <a:rect l="l" t="t" r="r" b="b"/>
                <a:pathLst>
                  <a:path w="1902" h="1900" extrusionOk="0">
                    <a:moveTo>
                      <a:pt x="1901" y="1"/>
                    </a:moveTo>
                    <a:lnTo>
                      <a:pt x="1" y="1385"/>
                    </a:lnTo>
                    <a:lnTo>
                      <a:pt x="1" y="1900"/>
                    </a:lnTo>
                    <a:lnTo>
                      <a:pt x="1901" y="1740"/>
                    </a:lnTo>
                    <a:lnTo>
                      <a:pt x="1901"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6;p36">
                <a:extLst>
                  <a:ext uri="{FF2B5EF4-FFF2-40B4-BE49-F238E27FC236}">
                    <a16:creationId xmlns:a16="http://schemas.microsoft.com/office/drawing/2014/main" id="{845F57D6-B585-41C3-851B-D8F475F4EF43}"/>
                  </a:ext>
                </a:extLst>
              </p:cNvPr>
              <p:cNvSpPr/>
              <p:nvPr/>
            </p:nvSpPr>
            <p:spPr>
              <a:xfrm>
                <a:off x="6230500" y="1624125"/>
                <a:ext cx="47500" cy="47500"/>
              </a:xfrm>
              <a:custGeom>
                <a:avLst/>
                <a:gdLst/>
                <a:ahLst/>
                <a:cxnLst/>
                <a:rect l="l" t="t" r="r" b="b"/>
                <a:pathLst>
                  <a:path w="1900" h="1900" extrusionOk="0">
                    <a:moveTo>
                      <a:pt x="0" y="1"/>
                    </a:moveTo>
                    <a:lnTo>
                      <a:pt x="0" y="1740"/>
                    </a:lnTo>
                    <a:lnTo>
                      <a:pt x="1900" y="1900"/>
                    </a:lnTo>
                    <a:lnTo>
                      <a:pt x="1900" y="1385"/>
                    </a:lnTo>
                    <a:lnTo>
                      <a:pt x="0" y="1"/>
                    </a:lnTo>
                    <a:close/>
                  </a:path>
                </a:pathLst>
              </a:custGeom>
              <a:solidFill>
                <a:srgbClr val="AC9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7;p36">
                <a:extLst>
                  <a:ext uri="{FF2B5EF4-FFF2-40B4-BE49-F238E27FC236}">
                    <a16:creationId xmlns:a16="http://schemas.microsoft.com/office/drawing/2014/main" id="{B4F018EB-0187-4421-9107-24D0B6534BC6}"/>
                  </a:ext>
                </a:extLst>
              </p:cNvPr>
              <p:cNvSpPr/>
              <p:nvPr/>
            </p:nvSpPr>
            <p:spPr>
              <a:xfrm>
                <a:off x="5887850" y="1682250"/>
                <a:ext cx="11025" cy="533400"/>
              </a:xfrm>
              <a:custGeom>
                <a:avLst/>
                <a:gdLst/>
                <a:ahLst/>
                <a:cxnLst/>
                <a:rect l="l" t="t" r="r" b="b"/>
                <a:pathLst>
                  <a:path w="441" h="21336" extrusionOk="0">
                    <a:moveTo>
                      <a:pt x="223" y="1"/>
                    </a:moveTo>
                    <a:cubicBezTo>
                      <a:pt x="98" y="1"/>
                      <a:pt x="0" y="99"/>
                      <a:pt x="0" y="218"/>
                    </a:cubicBezTo>
                    <a:lnTo>
                      <a:pt x="0" y="21119"/>
                    </a:lnTo>
                    <a:cubicBezTo>
                      <a:pt x="0" y="21239"/>
                      <a:pt x="98" y="21336"/>
                      <a:pt x="223" y="21336"/>
                    </a:cubicBezTo>
                    <a:cubicBezTo>
                      <a:pt x="342" y="21336"/>
                      <a:pt x="440" y="21239"/>
                      <a:pt x="440" y="21119"/>
                    </a:cubicBezTo>
                    <a:lnTo>
                      <a:pt x="440" y="18998"/>
                    </a:lnTo>
                    <a:cubicBezTo>
                      <a:pt x="219" y="18988"/>
                      <a:pt x="36" y="18820"/>
                      <a:pt x="36" y="18615"/>
                    </a:cubicBezTo>
                    <a:cubicBezTo>
                      <a:pt x="36" y="18412"/>
                      <a:pt x="219" y="18243"/>
                      <a:pt x="440" y="18238"/>
                    </a:cubicBezTo>
                    <a:lnTo>
                      <a:pt x="440" y="15149"/>
                    </a:lnTo>
                    <a:cubicBezTo>
                      <a:pt x="219" y="15141"/>
                      <a:pt x="36" y="14977"/>
                      <a:pt x="36" y="14772"/>
                    </a:cubicBezTo>
                    <a:cubicBezTo>
                      <a:pt x="36" y="14563"/>
                      <a:pt x="219" y="14399"/>
                      <a:pt x="440" y="14391"/>
                    </a:cubicBezTo>
                    <a:lnTo>
                      <a:pt x="440" y="11558"/>
                    </a:lnTo>
                    <a:cubicBezTo>
                      <a:pt x="219" y="11550"/>
                      <a:pt x="36" y="11382"/>
                      <a:pt x="36" y="11177"/>
                    </a:cubicBezTo>
                    <a:cubicBezTo>
                      <a:pt x="36" y="10973"/>
                      <a:pt x="219" y="10804"/>
                      <a:pt x="440" y="10796"/>
                    </a:cubicBezTo>
                    <a:lnTo>
                      <a:pt x="440" y="7920"/>
                    </a:lnTo>
                    <a:cubicBezTo>
                      <a:pt x="325" y="7853"/>
                      <a:pt x="245" y="7733"/>
                      <a:pt x="245" y="7600"/>
                    </a:cubicBezTo>
                    <a:cubicBezTo>
                      <a:pt x="245" y="7467"/>
                      <a:pt x="325" y="7347"/>
                      <a:pt x="440" y="7280"/>
                    </a:cubicBezTo>
                    <a:lnTo>
                      <a:pt x="440" y="3885"/>
                    </a:lnTo>
                    <a:cubicBezTo>
                      <a:pt x="325" y="3819"/>
                      <a:pt x="245" y="3698"/>
                      <a:pt x="245" y="3565"/>
                    </a:cubicBezTo>
                    <a:cubicBezTo>
                      <a:pt x="245" y="3428"/>
                      <a:pt x="325" y="3313"/>
                      <a:pt x="440" y="3241"/>
                    </a:cubicBezTo>
                    <a:lnTo>
                      <a:pt x="440" y="218"/>
                    </a:lnTo>
                    <a:cubicBezTo>
                      <a:pt x="440" y="99"/>
                      <a:pt x="342" y="1"/>
                      <a:pt x="223"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8;p36">
                <a:extLst>
                  <a:ext uri="{FF2B5EF4-FFF2-40B4-BE49-F238E27FC236}">
                    <a16:creationId xmlns:a16="http://schemas.microsoft.com/office/drawing/2014/main" id="{4F583D2A-9B33-4918-B05A-65B3F385862F}"/>
                  </a:ext>
                </a:extLst>
              </p:cNvPr>
              <p:cNvSpPr/>
              <p:nvPr/>
            </p:nvSpPr>
            <p:spPr>
              <a:xfrm>
                <a:off x="5893975" y="1763275"/>
                <a:ext cx="4900" cy="16100"/>
              </a:xfrm>
              <a:custGeom>
                <a:avLst/>
                <a:gdLst/>
                <a:ahLst/>
                <a:cxnLst/>
                <a:rect l="l" t="t" r="r" b="b"/>
                <a:pathLst>
                  <a:path w="196" h="644" extrusionOk="0">
                    <a:moveTo>
                      <a:pt x="195" y="0"/>
                    </a:moveTo>
                    <a:cubicBezTo>
                      <a:pt x="80" y="72"/>
                      <a:pt x="0" y="187"/>
                      <a:pt x="0" y="324"/>
                    </a:cubicBezTo>
                    <a:cubicBezTo>
                      <a:pt x="0" y="457"/>
                      <a:pt x="80" y="578"/>
                      <a:pt x="195" y="644"/>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9;p36">
                <a:extLst>
                  <a:ext uri="{FF2B5EF4-FFF2-40B4-BE49-F238E27FC236}">
                    <a16:creationId xmlns:a16="http://schemas.microsoft.com/office/drawing/2014/main" id="{FFDF6C54-3272-4066-BC72-629179FAD07D}"/>
                  </a:ext>
                </a:extLst>
              </p:cNvPr>
              <p:cNvSpPr/>
              <p:nvPr/>
            </p:nvSpPr>
            <p:spPr>
              <a:xfrm>
                <a:off x="5893975" y="1864250"/>
                <a:ext cx="4900" cy="16000"/>
              </a:xfrm>
              <a:custGeom>
                <a:avLst/>
                <a:gdLst/>
                <a:ahLst/>
                <a:cxnLst/>
                <a:rect l="l" t="t" r="r" b="b"/>
                <a:pathLst>
                  <a:path w="196" h="640" extrusionOk="0">
                    <a:moveTo>
                      <a:pt x="195" y="0"/>
                    </a:moveTo>
                    <a:cubicBezTo>
                      <a:pt x="80" y="67"/>
                      <a:pt x="0" y="187"/>
                      <a:pt x="0" y="320"/>
                    </a:cubicBezTo>
                    <a:cubicBezTo>
                      <a:pt x="0" y="453"/>
                      <a:pt x="80" y="573"/>
                      <a:pt x="195" y="640"/>
                    </a:cubicBezTo>
                    <a:lnTo>
                      <a:pt x="195"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90;p36">
                <a:extLst>
                  <a:ext uri="{FF2B5EF4-FFF2-40B4-BE49-F238E27FC236}">
                    <a16:creationId xmlns:a16="http://schemas.microsoft.com/office/drawing/2014/main" id="{C245A957-B248-4085-8D34-79292D5CD9C1}"/>
                  </a:ext>
                </a:extLst>
              </p:cNvPr>
              <p:cNvSpPr/>
              <p:nvPr/>
            </p:nvSpPr>
            <p:spPr>
              <a:xfrm>
                <a:off x="5888750" y="1952125"/>
                <a:ext cx="10125" cy="19100"/>
              </a:xfrm>
              <a:custGeom>
                <a:avLst/>
                <a:gdLst/>
                <a:ahLst/>
                <a:cxnLst/>
                <a:rect l="l" t="t" r="r" b="b"/>
                <a:pathLst>
                  <a:path w="405" h="764" extrusionOk="0">
                    <a:moveTo>
                      <a:pt x="404" y="1"/>
                    </a:moveTo>
                    <a:cubicBezTo>
                      <a:pt x="183" y="9"/>
                      <a:pt x="0" y="178"/>
                      <a:pt x="0" y="382"/>
                    </a:cubicBezTo>
                    <a:cubicBezTo>
                      <a:pt x="0" y="587"/>
                      <a:pt x="183" y="755"/>
                      <a:pt x="404" y="763"/>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91;p36">
                <a:extLst>
                  <a:ext uri="{FF2B5EF4-FFF2-40B4-BE49-F238E27FC236}">
                    <a16:creationId xmlns:a16="http://schemas.microsoft.com/office/drawing/2014/main" id="{E93275A3-90E6-4C4D-BF32-42BAE998990B}"/>
                  </a:ext>
                </a:extLst>
              </p:cNvPr>
              <p:cNvSpPr/>
              <p:nvPr/>
            </p:nvSpPr>
            <p:spPr>
              <a:xfrm>
                <a:off x="5888750" y="2042000"/>
                <a:ext cx="10125" cy="19000"/>
              </a:xfrm>
              <a:custGeom>
                <a:avLst/>
                <a:gdLst/>
                <a:ahLst/>
                <a:cxnLst/>
                <a:rect l="l" t="t" r="r" b="b"/>
                <a:pathLst>
                  <a:path w="405" h="760" extrusionOk="0">
                    <a:moveTo>
                      <a:pt x="404" y="1"/>
                    </a:moveTo>
                    <a:cubicBezTo>
                      <a:pt x="183" y="9"/>
                      <a:pt x="0" y="173"/>
                      <a:pt x="0" y="382"/>
                    </a:cubicBezTo>
                    <a:cubicBezTo>
                      <a:pt x="0" y="587"/>
                      <a:pt x="183" y="751"/>
                      <a:pt x="404" y="759"/>
                    </a:cubicBezTo>
                    <a:lnTo>
                      <a:pt x="404" y="1"/>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92;p36">
                <a:extLst>
                  <a:ext uri="{FF2B5EF4-FFF2-40B4-BE49-F238E27FC236}">
                    <a16:creationId xmlns:a16="http://schemas.microsoft.com/office/drawing/2014/main" id="{D95BA3CD-F6AE-4227-84FE-62792A5CF194}"/>
                  </a:ext>
                </a:extLst>
              </p:cNvPr>
              <p:cNvSpPr/>
              <p:nvPr/>
            </p:nvSpPr>
            <p:spPr>
              <a:xfrm>
                <a:off x="5888750" y="2138200"/>
                <a:ext cx="10125" cy="19000"/>
              </a:xfrm>
              <a:custGeom>
                <a:avLst/>
                <a:gdLst/>
                <a:ahLst/>
                <a:cxnLst/>
                <a:rect l="l" t="t" r="r" b="b"/>
                <a:pathLst>
                  <a:path w="405" h="760" extrusionOk="0">
                    <a:moveTo>
                      <a:pt x="404" y="0"/>
                    </a:moveTo>
                    <a:cubicBezTo>
                      <a:pt x="183" y="5"/>
                      <a:pt x="0" y="174"/>
                      <a:pt x="0" y="377"/>
                    </a:cubicBezTo>
                    <a:cubicBezTo>
                      <a:pt x="0" y="582"/>
                      <a:pt x="183" y="750"/>
                      <a:pt x="404" y="760"/>
                    </a:cubicBezTo>
                    <a:lnTo>
                      <a:pt x="404" y="0"/>
                    </a:ln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93;p36">
                <a:extLst>
                  <a:ext uri="{FF2B5EF4-FFF2-40B4-BE49-F238E27FC236}">
                    <a16:creationId xmlns:a16="http://schemas.microsoft.com/office/drawing/2014/main" id="{22013633-1BD0-4671-AF77-F513E7C35A34}"/>
                  </a:ext>
                </a:extLst>
              </p:cNvPr>
              <p:cNvSpPr/>
              <p:nvPr/>
            </p:nvSpPr>
            <p:spPr>
              <a:xfrm>
                <a:off x="6229725" y="1682250"/>
                <a:ext cx="11000" cy="533400"/>
              </a:xfrm>
              <a:custGeom>
                <a:avLst/>
                <a:gdLst/>
                <a:ahLst/>
                <a:cxnLst/>
                <a:rect l="l" t="t" r="r" b="b"/>
                <a:pathLst>
                  <a:path w="440" h="21336" extrusionOk="0">
                    <a:moveTo>
                      <a:pt x="222" y="1"/>
                    </a:moveTo>
                    <a:cubicBezTo>
                      <a:pt x="103" y="1"/>
                      <a:pt x="0" y="99"/>
                      <a:pt x="0" y="218"/>
                    </a:cubicBezTo>
                    <a:lnTo>
                      <a:pt x="0" y="3241"/>
                    </a:lnTo>
                    <a:cubicBezTo>
                      <a:pt x="120" y="3313"/>
                      <a:pt x="195" y="3428"/>
                      <a:pt x="195" y="3565"/>
                    </a:cubicBezTo>
                    <a:cubicBezTo>
                      <a:pt x="195" y="3698"/>
                      <a:pt x="120" y="3819"/>
                      <a:pt x="0" y="3885"/>
                    </a:cubicBezTo>
                    <a:lnTo>
                      <a:pt x="0" y="7280"/>
                    </a:lnTo>
                    <a:cubicBezTo>
                      <a:pt x="120" y="7347"/>
                      <a:pt x="195" y="7467"/>
                      <a:pt x="195" y="7600"/>
                    </a:cubicBezTo>
                    <a:cubicBezTo>
                      <a:pt x="195" y="7733"/>
                      <a:pt x="120" y="7853"/>
                      <a:pt x="0" y="7920"/>
                    </a:cubicBezTo>
                    <a:lnTo>
                      <a:pt x="0" y="10796"/>
                    </a:lnTo>
                    <a:cubicBezTo>
                      <a:pt x="226" y="10804"/>
                      <a:pt x="404" y="10973"/>
                      <a:pt x="404" y="11177"/>
                    </a:cubicBezTo>
                    <a:cubicBezTo>
                      <a:pt x="404" y="11382"/>
                      <a:pt x="226" y="11550"/>
                      <a:pt x="0" y="11558"/>
                    </a:cubicBezTo>
                    <a:lnTo>
                      <a:pt x="0" y="14391"/>
                    </a:lnTo>
                    <a:cubicBezTo>
                      <a:pt x="226" y="14395"/>
                      <a:pt x="404" y="14563"/>
                      <a:pt x="404" y="14772"/>
                    </a:cubicBezTo>
                    <a:cubicBezTo>
                      <a:pt x="404" y="14977"/>
                      <a:pt x="226" y="15145"/>
                      <a:pt x="0" y="15149"/>
                    </a:cubicBezTo>
                    <a:lnTo>
                      <a:pt x="0" y="18238"/>
                    </a:lnTo>
                    <a:cubicBezTo>
                      <a:pt x="226" y="18243"/>
                      <a:pt x="404" y="18412"/>
                      <a:pt x="404" y="18615"/>
                    </a:cubicBezTo>
                    <a:cubicBezTo>
                      <a:pt x="404" y="18820"/>
                      <a:pt x="226" y="18988"/>
                      <a:pt x="0" y="18998"/>
                    </a:cubicBezTo>
                    <a:lnTo>
                      <a:pt x="0" y="21119"/>
                    </a:lnTo>
                    <a:cubicBezTo>
                      <a:pt x="0" y="21239"/>
                      <a:pt x="103" y="21336"/>
                      <a:pt x="222" y="21336"/>
                    </a:cubicBezTo>
                    <a:cubicBezTo>
                      <a:pt x="342" y="21336"/>
                      <a:pt x="439" y="21239"/>
                      <a:pt x="439" y="21119"/>
                    </a:cubicBezTo>
                    <a:lnTo>
                      <a:pt x="439" y="218"/>
                    </a:lnTo>
                    <a:cubicBezTo>
                      <a:pt x="439" y="99"/>
                      <a:pt x="342" y="1"/>
                      <a:pt x="222"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94;p36">
                <a:extLst>
                  <a:ext uri="{FF2B5EF4-FFF2-40B4-BE49-F238E27FC236}">
                    <a16:creationId xmlns:a16="http://schemas.microsoft.com/office/drawing/2014/main" id="{52C958A7-A04F-4018-B084-48CC775F41F5}"/>
                  </a:ext>
                </a:extLst>
              </p:cNvPr>
              <p:cNvSpPr/>
              <p:nvPr/>
            </p:nvSpPr>
            <p:spPr>
              <a:xfrm>
                <a:off x="6229725" y="1763275"/>
                <a:ext cx="4900" cy="16100"/>
              </a:xfrm>
              <a:custGeom>
                <a:avLst/>
                <a:gdLst/>
                <a:ahLst/>
                <a:cxnLst/>
                <a:rect l="l" t="t" r="r" b="b"/>
                <a:pathLst>
                  <a:path w="196" h="644" extrusionOk="0">
                    <a:moveTo>
                      <a:pt x="0" y="0"/>
                    </a:moveTo>
                    <a:lnTo>
                      <a:pt x="0" y="644"/>
                    </a:lnTo>
                    <a:cubicBezTo>
                      <a:pt x="120" y="578"/>
                      <a:pt x="195" y="457"/>
                      <a:pt x="195" y="324"/>
                    </a:cubicBezTo>
                    <a:cubicBezTo>
                      <a:pt x="195" y="187"/>
                      <a:pt x="120" y="72"/>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95;p36">
                <a:extLst>
                  <a:ext uri="{FF2B5EF4-FFF2-40B4-BE49-F238E27FC236}">
                    <a16:creationId xmlns:a16="http://schemas.microsoft.com/office/drawing/2014/main" id="{6BA9DAD3-AF56-423D-AEFD-FD15B615D11D}"/>
                  </a:ext>
                </a:extLst>
              </p:cNvPr>
              <p:cNvSpPr/>
              <p:nvPr/>
            </p:nvSpPr>
            <p:spPr>
              <a:xfrm>
                <a:off x="6229725" y="1864250"/>
                <a:ext cx="4900" cy="16000"/>
              </a:xfrm>
              <a:custGeom>
                <a:avLst/>
                <a:gdLst/>
                <a:ahLst/>
                <a:cxnLst/>
                <a:rect l="l" t="t" r="r" b="b"/>
                <a:pathLst>
                  <a:path w="196" h="640" extrusionOk="0">
                    <a:moveTo>
                      <a:pt x="0" y="0"/>
                    </a:moveTo>
                    <a:lnTo>
                      <a:pt x="0" y="640"/>
                    </a:lnTo>
                    <a:cubicBezTo>
                      <a:pt x="120" y="573"/>
                      <a:pt x="195" y="453"/>
                      <a:pt x="195" y="320"/>
                    </a:cubicBezTo>
                    <a:cubicBezTo>
                      <a:pt x="195" y="187"/>
                      <a:pt x="120" y="67"/>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6;p36">
                <a:extLst>
                  <a:ext uri="{FF2B5EF4-FFF2-40B4-BE49-F238E27FC236}">
                    <a16:creationId xmlns:a16="http://schemas.microsoft.com/office/drawing/2014/main" id="{46B6E864-3522-4074-8580-AD0768F65883}"/>
                  </a:ext>
                </a:extLst>
              </p:cNvPr>
              <p:cNvSpPr/>
              <p:nvPr/>
            </p:nvSpPr>
            <p:spPr>
              <a:xfrm>
                <a:off x="6229725" y="1952125"/>
                <a:ext cx="10125" cy="19100"/>
              </a:xfrm>
              <a:custGeom>
                <a:avLst/>
                <a:gdLst/>
                <a:ahLst/>
                <a:cxnLst/>
                <a:rect l="l" t="t" r="r" b="b"/>
                <a:pathLst>
                  <a:path w="405" h="764" extrusionOk="0">
                    <a:moveTo>
                      <a:pt x="0" y="1"/>
                    </a:moveTo>
                    <a:lnTo>
                      <a:pt x="0" y="763"/>
                    </a:lnTo>
                    <a:cubicBezTo>
                      <a:pt x="226" y="755"/>
                      <a:pt x="404" y="587"/>
                      <a:pt x="404" y="382"/>
                    </a:cubicBezTo>
                    <a:cubicBezTo>
                      <a:pt x="404" y="178"/>
                      <a:pt x="226" y="9"/>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97;p36">
                <a:extLst>
                  <a:ext uri="{FF2B5EF4-FFF2-40B4-BE49-F238E27FC236}">
                    <a16:creationId xmlns:a16="http://schemas.microsoft.com/office/drawing/2014/main" id="{8FC21EF4-A538-4214-8498-9B7E10583288}"/>
                  </a:ext>
                </a:extLst>
              </p:cNvPr>
              <p:cNvSpPr/>
              <p:nvPr/>
            </p:nvSpPr>
            <p:spPr>
              <a:xfrm>
                <a:off x="6229725" y="2042000"/>
                <a:ext cx="10125" cy="19000"/>
              </a:xfrm>
              <a:custGeom>
                <a:avLst/>
                <a:gdLst/>
                <a:ahLst/>
                <a:cxnLst/>
                <a:rect l="l" t="t" r="r" b="b"/>
                <a:pathLst>
                  <a:path w="405" h="760" extrusionOk="0">
                    <a:moveTo>
                      <a:pt x="0" y="1"/>
                    </a:moveTo>
                    <a:lnTo>
                      <a:pt x="0" y="759"/>
                    </a:lnTo>
                    <a:cubicBezTo>
                      <a:pt x="226" y="755"/>
                      <a:pt x="404" y="587"/>
                      <a:pt x="404" y="382"/>
                    </a:cubicBezTo>
                    <a:cubicBezTo>
                      <a:pt x="404" y="173"/>
                      <a:pt x="226" y="5"/>
                      <a:pt x="0" y="1"/>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98;p36">
                <a:extLst>
                  <a:ext uri="{FF2B5EF4-FFF2-40B4-BE49-F238E27FC236}">
                    <a16:creationId xmlns:a16="http://schemas.microsoft.com/office/drawing/2014/main" id="{593B4292-1168-4FBD-BB5F-697AB18421B8}"/>
                  </a:ext>
                </a:extLst>
              </p:cNvPr>
              <p:cNvSpPr/>
              <p:nvPr/>
            </p:nvSpPr>
            <p:spPr>
              <a:xfrm>
                <a:off x="6229725" y="2138200"/>
                <a:ext cx="10125" cy="19000"/>
              </a:xfrm>
              <a:custGeom>
                <a:avLst/>
                <a:gdLst/>
                <a:ahLst/>
                <a:cxnLst/>
                <a:rect l="l" t="t" r="r" b="b"/>
                <a:pathLst>
                  <a:path w="405" h="760" extrusionOk="0">
                    <a:moveTo>
                      <a:pt x="0" y="0"/>
                    </a:moveTo>
                    <a:lnTo>
                      <a:pt x="0" y="760"/>
                    </a:lnTo>
                    <a:cubicBezTo>
                      <a:pt x="226" y="750"/>
                      <a:pt x="404" y="582"/>
                      <a:pt x="404" y="377"/>
                    </a:cubicBezTo>
                    <a:cubicBezTo>
                      <a:pt x="404" y="174"/>
                      <a:pt x="226" y="5"/>
                      <a:pt x="0" y="0"/>
                    </a:cubicBezTo>
                    <a:close/>
                  </a:path>
                </a:pathLst>
              </a:custGeom>
              <a:solidFill>
                <a:srgbClr val="BFA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99;p36">
                <a:extLst>
                  <a:ext uri="{FF2B5EF4-FFF2-40B4-BE49-F238E27FC236}">
                    <a16:creationId xmlns:a16="http://schemas.microsoft.com/office/drawing/2014/main" id="{06D86AEE-89D8-47C1-B620-8DD7F40846C5}"/>
                  </a:ext>
                </a:extLst>
              </p:cNvPr>
              <p:cNvSpPr/>
              <p:nvPr/>
            </p:nvSpPr>
            <p:spPr>
              <a:xfrm>
                <a:off x="5875850" y="1481950"/>
                <a:ext cx="71400" cy="55925"/>
              </a:xfrm>
              <a:custGeom>
                <a:avLst/>
                <a:gdLst/>
                <a:ahLst/>
                <a:cxnLst/>
                <a:rect l="l" t="t" r="r" b="b"/>
                <a:pathLst>
                  <a:path w="2856" h="2237" extrusionOk="0">
                    <a:moveTo>
                      <a:pt x="2172" y="0"/>
                    </a:moveTo>
                    <a:cubicBezTo>
                      <a:pt x="1812" y="0"/>
                      <a:pt x="1353" y="346"/>
                      <a:pt x="1058" y="530"/>
                    </a:cubicBezTo>
                    <a:cubicBezTo>
                      <a:pt x="503" y="872"/>
                      <a:pt x="1" y="1373"/>
                      <a:pt x="494" y="1964"/>
                    </a:cubicBezTo>
                    <a:cubicBezTo>
                      <a:pt x="656" y="2158"/>
                      <a:pt x="831" y="2236"/>
                      <a:pt x="1008" y="2236"/>
                    </a:cubicBezTo>
                    <a:cubicBezTo>
                      <a:pt x="1484" y="2236"/>
                      <a:pt x="1975" y="1671"/>
                      <a:pt x="2270" y="1289"/>
                    </a:cubicBezTo>
                    <a:cubicBezTo>
                      <a:pt x="2563" y="916"/>
                      <a:pt x="2856" y="566"/>
                      <a:pt x="2504" y="153"/>
                    </a:cubicBezTo>
                    <a:cubicBezTo>
                      <a:pt x="2414" y="44"/>
                      <a:pt x="2299" y="0"/>
                      <a:pt x="2172"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00;p36">
                <a:extLst>
                  <a:ext uri="{FF2B5EF4-FFF2-40B4-BE49-F238E27FC236}">
                    <a16:creationId xmlns:a16="http://schemas.microsoft.com/office/drawing/2014/main" id="{2134D413-8214-4BA8-B08C-EA9093C7CA3D}"/>
                  </a:ext>
                </a:extLst>
              </p:cNvPr>
              <p:cNvSpPr/>
              <p:nvPr/>
            </p:nvSpPr>
            <p:spPr>
              <a:xfrm>
                <a:off x="5887975" y="1494525"/>
                <a:ext cx="39175" cy="30800"/>
              </a:xfrm>
              <a:custGeom>
                <a:avLst/>
                <a:gdLst/>
                <a:ahLst/>
                <a:cxnLst/>
                <a:rect l="l" t="t" r="r" b="b"/>
                <a:pathLst>
                  <a:path w="1567" h="1232" extrusionOk="0">
                    <a:moveTo>
                      <a:pt x="1193" y="0"/>
                    </a:moveTo>
                    <a:cubicBezTo>
                      <a:pt x="995" y="0"/>
                      <a:pt x="742" y="192"/>
                      <a:pt x="581" y="293"/>
                    </a:cubicBezTo>
                    <a:cubicBezTo>
                      <a:pt x="275" y="479"/>
                      <a:pt x="1" y="755"/>
                      <a:pt x="271" y="1079"/>
                    </a:cubicBezTo>
                    <a:cubicBezTo>
                      <a:pt x="360" y="1188"/>
                      <a:pt x="457" y="1232"/>
                      <a:pt x="555" y="1232"/>
                    </a:cubicBezTo>
                    <a:cubicBezTo>
                      <a:pt x="816" y="1232"/>
                      <a:pt x="1086" y="921"/>
                      <a:pt x="1247" y="711"/>
                    </a:cubicBezTo>
                    <a:cubicBezTo>
                      <a:pt x="1407" y="506"/>
                      <a:pt x="1566" y="311"/>
                      <a:pt x="1376" y="84"/>
                    </a:cubicBezTo>
                    <a:cubicBezTo>
                      <a:pt x="1326" y="24"/>
                      <a:pt x="1263" y="0"/>
                      <a:pt x="1193"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01;p36">
                <a:extLst>
                  <a:ext uri="{FF2B5EF4-FFF2-40B4-BE49-F238E27FC236}">
                    <a16:creationId xmlns:a16="http://schemas.microsoft.com/office/drawing/2014/main" id="{DD9A5290-2BF6-4C4F-A9E0-D1AEABA5AF67}"/>
                  </a:ext>
                </a:extLst>
              </p:cNvPr>
              <p:cNvSpPr/>
              <p:nvPr/>
            </p:nvSpPr>
            <p:spPr>
              <a:xfrm>
                <a:off x="6181450" y="1481950"/>
                <a:ext cx="71250" cy="55925"/>
              </a:xfrm>
              <a:custGeom>
                <a:avLst/>
                <a:gdLst/>
                <a:ahLst/>
                <a:cxnLst/>
                <a:rect l="l" t="t" r="r" b="b"/>
                <a:pathLst>
                  <a:path w="2850" h="2237" extrusionOk="0">
                    <a:moveTo>
                      <a:pt x="679" y="0"/>
                    </a:moveTo>
                    <a:cubicBezTo>
                      <a:pt x="552" y="0"/>
                      <a:pt x="437" y="44"/>
                      <a:pt x="346" y="153"/>
                    </a:cubicBezTo>
                    <a:cubicBezTo>
                      <a:pt x="0" y="566"/>
                      <a:pt x="293" y="916"/>
                      <a:pt x="582" y="1289"/>
                    </a:cubicBezTo>
                    <a:cubicBezTo>
                      <a:pt x="876" y="1671"/>
                      <a:pt x="1366" y="2236"/>
                      <a:pt x="1843" y="2236"/>
                    </a:cubicBezTo>
                    <a:cubicBezTo>
                      <a:pt x="2020" y="2236"/>
                      <a:pt x="2195" y="2158"/>
                      <a:pt x="2357" y="1964"/>
                    </a:cubicBezTo>
                    <a:cubicBezTo>
                      <a:pt x="2850" y="1373"/>
                      <a:pt x="2349" y="872"/>
                      <a:pt x="1794" y="530"/>
                    </a:cubicBezTo>
                    <a:cubicBezTo>
                      <a:pt x="1499" y="346"/>
                      <a:pt x="1039" y="0"/>
                      <a:pt x="67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02;p36">
                <a:extLst>
                  <a:ext uri="{FF2B5EF4-FFF2-40B4-BE49-F238E27FC236}">
                    <a16:creationId xmlns:a16="http://schemas.microsoft.com/office/drawing/2014/main" id="{F0ED861A-254F-4670-AEBB-480DBCDCBBCD}"/>
                  </a:ext>
                </a:extLst>
              </p:cNvPr>
              <p:cNvSpPr/>
              <p:nvPr/>
            </p:nvSpPr>
            <p:spPr>
              <a:xfrm>
                <a:off x="6201425" y="1494525"/>
                <a:ext cx="39175" cy="30800"/>
              </a:xfrm>
              <a:custGeom>
                <a:avLst/>
                <a:gdLst/>
                <a:ahLst/>
                <a:cxnLst/>
                <a:rect l="l" t="t" r="r" b="b"/>
                <a:pathLst>
                  <a:path w="1567" h="1232" extrusionOk="0">
                    <a:moveTo>
                      <a:pt x="374" y="0"/>
                    </a:moveTo>
                    <a:cubicBezTo>
                      <a:pt x="305" y="0"/>
                      <a:pt x="242" y="24"/>
                      <a:pt x="192" y="84"/>
                    </a:cubicBezTo>
                    <a:cubicBezTo>
                      <a:pt x="0" y="311"/>
                      <a:pt x="160" y="506"/>
                      <a:pt x="320" y="711"/>
                    </a:cubicBezTo>
                    <a:cubicBezTo>
                      <a:pt x="482" y="921"/>
                      <a:pt x="751" y="1232"/>
                      <a:pt x="1013" y="1232"/>
                    </a:cubicBezTo>
                    <a:cubicBezTo>
                      <a:pt x="1110" y="1232"/>
                      <a:pt x="1207" y="1188"/>
                      <a:pt x="1296" y="1079"/>
                    </a:cubicBezTo>
                    <a:cubicBezTo>
                      <a:pt x="1567" y="755"/>
                      <a:pt x="1292" y="479"/>
                      <a:pt x="985" y="293"/>
                    </a:cubicBezTo>
                    <a:cubicBezTo>
                      <a:pt x="825" y="192"/>
                      <a:pt x="572" y="0"/>
                      <a:pt x="37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03;p36">
                <a:extLst>
                  <a:ext uri="{FF2B5EF4-FFF2-40B4-BE49-F238E27FC236}">
                    <a16:creationId xmlns:a16="http://schemas.microsoft.com/office/drawing/2014/main" id="{0AC7877F-D2EC-42CC-B498-742E83692462}"/>
                  </a:ext>
                </a:extLst>
              </p:cNvPr>
              <p:cNvSpPr/>
              <p:nvPr/>
            </p:nvSpPr>
            <p:spPr>
              <a:xfrm>
                <a:off x="6773650" y="2232075"/>
                <a:ext cx="31875" cy="53175"/>
              </a:xfrm>
              <a:custGeom>
                <a:avLst/>
                <a:gdLst/>
                <a:ahLst/>
                <a:cxnLst/>
                <a:rect l="l" t="t" r="r" b="b"/>
                <a:pathLst>
                  <a:path w="1275" h="2127" extrusionOk="0">
                    <a:moveTo>
                      <a:pt x="639" y="0"/>
                    </a:moveTo>
                    <a:cubicBezTo>
                      <a:pt x="289" y="0"/>
                      <a:pt x="0" y="285"/>
                      <a:pt x="0" y="639"/>
                    </a:cubicBezTo>
                    <a:lnTo>
                      <a:pt x="0" y="1487"/>
                    </a:lnTo>
                    <a:cubicBezTo>
                      <a:pt x="0" y="1842"/>
                      <a:pt x="289" y="2126"/>
                      <a:pt x="639" y="2126"/>
                    </a:cubicBezTo>
                    <a:cubicBezTo>
                      <a:pt x="990" y="2126"/>
                      <a:pt x="1274" y="1842"/>
                      <a:pt x="1274" y="1487"/>
                    </a:cubicBezTo>
                    <a:lnTo>
                      <a:pt x="1274" y="639"/>
                    </a:lnTo>
                    <a:cubicBezTo>
                      <a:pt x="1274" y="285"/>
                      <a:pt x="990" y="0"/>
                      <a:pt x="639"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04;p36">
                <a:extLst>
                  <a:ext uri="{FF2B5EF4-FFF2-40B4-BE49-F238E27FC236}">
                    <a16:creationId xmlns:a16="http://schemas.microsoft.com/office/drawing/2014/main" id="{820AD89D-29E8-4A96-AE1D-C63DE66D9586}"/>
                  </a:ext>
                </a:extLst>
              </p:cNvPr>
              <p:cNvSpPr/>
              <p:nvPr/>
            </p:nvSpPr>
            <p:spPr>
              <a:xfrm>
                <a:off x="6583800" y="2232075"/>
                <a:ext cx="31875" cy="53175"/>
              </a:xfrm>
              <a:custGeom>
                <a:avLst/>
                <a:gdLst/>
                <a:ahLst/>
                <a:cxnLst/>
                <a:rect l="l" t="t" r="r" b="b"/>
                <a:pathLst>
                  <a:path w="1275" h="2127" extrusionOk="0">
                    <a:moveTo>
                      <a:pt x="635" y="0"/>
                    </a:moveTo>
                    <a:cubicBezTo>
                      <a:pt x="284" y="0"/>
                      <a:pt x="0" y="285"/>
                      <a:pt x="0" y="639"/>
                    </a:cubicBezTo>
                    <a:lnTo>
                      <a:pt x="0" y="1487"/>
                    </a:lnTo>
                    <a:cubicBezTo>
                      <a:pt x="0" y="1842"/>
                      <a:pt x="284" y="2126"/>
                      <a:pt x="635" y="2126"/>
                    </a:cubicBezTo>
                    <a:cubicBezTo>
                      <a:pt x="986" y="2126"/>
                      <a:pt x="1274" y="1842"/>
                      <a:pt x="1274" y="1487"/>
                    </a:cubicBezTo>
                    <a:lnTo>
                      <a:pt x="1274" y="639"/>
                    </a:lnTo>
                    <a:cubicBezTo>
                      <a:pt x="1274" y="285"/>
                      <a:pt x="986" y="0"/>
                      <a:pt x="63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05;p36">
                <a:extLst>
                  <a:ext uri="{FF2B5EF4-FFF2-40B4-BE49-F238E27FC236}">
                    <a16:creationId xmlns:a16="http://schemas.microsoft.com/office/drawing/2014/main" id="{A3A2CC07-8072-43AC-B3ED-8AE981934AAE}"/>
                  </a:ext>
                </a:extLst>
              </p:cNvPr>
              <p:cNvSpPr/>
              <p:nvPr/>
            </p:nvSpPr>
            <p:spPr>
              <a:xfrm>
                <a:off x="6838125" y="2012375"/>
                <a:ext cx="41500" cy="137625"/>
              </a:xfrm>
              <a:custGeom>
                <a:avLst/>
                <a:gdLst/>
                <a:ahLst/>
                <a:cxnLst/>
                <a:rect l="l" t="t" r="r" b="b"/>
                <a:pathLst>
                  <a:path w="1660" h="5505" extrusionOk="0">
                    <a:moveTo>
                      <a:pt x="830" y="0"/>
                    </a:moveTo>
                    <a:cubicBezTo>
                      <a:pt x="373" y="0"/>
                      <a:pt x="0" y="369"/>
                      <a:pt x="0" y="830"/>
                    </a:cubicBezTo>
                    <a:lnTo>
                      <a:pt x="0" y="4674"/>
                    </a:lnTo>
                    <a:cubicBezTo>
                      <a:pt x="0" y="5136"/>
                      <a:pt x="373" y="5504"/>
                      <a:pt x="830" y="5504"/>
                    </a:cubicBezTo>
                    <a:cubicBezTo>
                      <a:pt x="1291" y="5504"/>
                      <a:pt x="1660" y="5136"/>
                      <a:pt x="1660" y="4674"/>
                    </a:cubicBezTo>
                    <a:lnTo>
                      <a:pt x="1660" y="830"/>
                    </a:lnTo>
                    <a:cubicBezTo>
                      <a:pt x="1660" y="369"/>
                      <a:pt x="1291" y="0"/>
                      <a:pt x="830"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06;p36">
                <a:extLst>
                  <a:ext uri="{FF2B5EF4-FFF2-40B4-BE49-F238E27FC236}">
                    <a16:creationId xmlns:a16="http://schemas.microsoft.com/office/drawing/2014/main" id="{633536A3-CD7A-4ABB-9E02-454912B24ECE}"/>
                  </a:ext>
                </a:extLst>
              </p:cNvPr>
              <p:cNvSpPr/>
              <p:nvPr/>
            </p:nvSpPr>
            <p:spPr>
              <a:xfrm>
                <a:off x="6840100" y="1665725"/>
                <a:ext cx="41525" cy="137725"/>
              </a:xfrm>
              <a:custGeom>
                <a:avLst/>
                <a:gdLst/>
                <a:ahLst/>
                <a:cxnLst/>
                <a:rect l="l" t="t" r="r" b="b"/>
                <a:pathLst>
                  <a:path w="1661" h="5509" extrusionOk="0">
                    <a:moveTo>
                      <a:pt x="831" y="0"/>
                    </a:moveTo>
                    <a:cubicBezTo>
                      <a:pt x="370" y="0"/>
                      <a:pt x="1" y="369"/>
                      <a:pt x="1" y="831"/>
                    </a:cubicBezTo>
                    <a:lnTo>
                      <a:pt x="1" y="4674"/>
                    </a:lnTo>
                    <a:cubicBezTo>
                      <a:pt x="1" y="5136"/>
                      <a:pt x="370" y="5509"/>
                      <a:pt x="831" y="5509"/>
                    </a:cubicBezTo>
                    <a:cubicBezTo>
                      <a:pt x="1288" y="5509"/>
                      <a:pt x="1661" y="5136"/>
                      <a:pt x="1661" y="4674"/>
                    </a:cubicBezTo>
                    <a:lnTo>
                      <a:pt x="1661" y="831"/>
                    </a:lnTo>
                    <a:cubicBezTo>
                      <a:pt x="1661" y="369"/>
                      <a:pt x="1288" y="0"/>
                      <a:pt x="831"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07;p36">
                <a:extLst>
                  <a:ext uri="{FF2B5EF4-FFF2-40B4-BE49-F238E27FC236}">
                    <a16:creationId xmlns:a16="http://schemas.microsoft.com/office/drawing/2014/main" id="{907FFA67-A05A-4151-B993-843CC8E9F252}"/>
                  </a:ext>
                </a:extLst>
              </p:cNvPr>
              <p:cNvSpPr/>
              <p:nvPr/>
            </p:nvSpPr>
            <p:spPr>
              <a:xfrm>
                <a:off x="6509650" y="2012375"/>
                <a:ext cx="41550" cy="137625"/>
              </a:xfrm>
              <a:custGeom>
                <a:avLst/>
                <a:gdLst/>
                <a:ahLst/>
                <a:cxnLst/>
                <a:rect l="l" t="t" r="r" b="b"/>
                <a:pathLst>
                  <a:path w="1662" h="5505" extrusionOk="0">
                    <a:moveTo>
                      <a:pt x="832" y="0"/>
                    </a:moveTo>
                    <a:cubicBezTo>
                      <a:pt x="374" y="0"/>
                      <a:pt x="1" y="369"/>
                      <a:pt x="1" y="830"/>
                    </a:cubicBezTo>
                    <a:lnTo>
                      <a:pt x="1" y="4674"/>
                    </a:lnTo>
                    <a:cubicBezTo>
                      <a:pt x="1" y="5136"/>
                      <a:pt x="374" y="5504"/>
                      <a:pt x="832" y="5504"/>
                    </a:cubicBezTo>
                    <a:cubicBezTo>
                      <a:pt x="1289" y="5504"/>
                      <a:pt x="1661" y="5136"/>
                      <a:pt x="1661" y="4674"/>
                    </a:cubicBezTo>
                    <a:lnTo>
                      <a:pt x="1661" y="830"/>
                    </a:lnTo>
                    <a:cubicBezTo>
                      <a:pt x="1661" y="369"/>
                      <a:pt x="1289"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08;p36">
                <a:extLst>
                  <a:ext uri="{FF2B5EF4-FFF2-40B4-BE49-F238E27FC236}">
                    <a16:creationId xmlns:a16="http://schemas.microsoft.com/office/drawing/2014/main" id="{4B9A9263-04D5-4F14-A41A-3E21D103E12D}"/>
                  </a:ext>
                </a:extLst>
              </p:cNvPr>
              <p:cNvSpPr/>
              <p:nvPr/>
            </p:nvSpPr>
            <p:spPr>
              <a:xfrm>
                <a:off x="6507650" y="1665725"/>
                <a:ext cx="41550" cy="137725"/>
              </a:xfrm>
              <a:custGeom>
                <a:avLst/>
                <a:gdLst/>
                <a:ahLst/>
                <a:cxnLst/>
                <a:rect l="l" t="t" r="r" b="b"/>
                <a:pathLst>
                  <a:path w="1662" h="5509" extrusionOk="0">
                    <a:moveTo>
                      <a:pt x="832" y="0"/>
                    </a:moveTo>
                    <a:cubicBezTo>
                      <a:pt x="374" y="0"/>
                      <a:pt x="1" y="369"/>
                      <a:pt x="1" y="831"/>
                    </a:cubicBezTo>
                    <a:lnTo>
                      <a:pt x="1" y="4674"/>
                    </a:lnTo>
                    <a:cubicBezTo>
                      <a:pt x="1" y="5136"/>
                      <a:pt x="374" y="5509"/>
                      <a:pt x="832" y="5509"/>
                    </a:cubicBezTo>
                    <a:cubicBezTo>
                      <a:pt x="1293" y="5509"/>
                      <a:pt x="1662" y="5136"/>
                      <a:pt x="1662" y="4674"/>
                    </a:cubicBezTo>
                    <a:lnTo>
                      <a:pt x="1662" y="831"/>
                    </a:lnTo>
                    <a:cubicBezTo>
                      <a:pt x="1662" y="369"/>
                      <a:pt x="1293" y="0"/>
                      <a:pt x="83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09;p36">
                <a:extLst>
                  <a:ext uri="{FF2B5EF4-FFF2-40B4-BE49-F238E27FC236}">
                    <a16:creationId xmlns:a16="http://schemas.microsoft.com/office/drawing/2014/main" id="{E8EDF835-ED13-4913-B5F5-2AB32EEACB26}"/>
                  </a:ext>
                </a:extLst>
              </p:cNvPr>
              <p:cNvSpPr/>
              <p:nvPr/>
            </p:nvSpPr>
            <p:spPr>
              <a:xfrm>
                <a:off x="6520550" y="1511400"/>
                <a:ext cx="348525" cy="764425"/>
              </a:xfrm>
              <a:custGeom>
                <a:avLst/>
                <a:gdLst/>
                <a:ahLst/>
                <a:cxnLst/>
                <a:rect l="l" t="t" r="r" b="b"/>
                <a:pathLst>
                  <a:path w="13941" h="30577" extrusionOk="0">
                    <a:moveTo>
                      <a:pt x="4749" y="0"/>
                    </a:moveTo>
                    <a:cubicBezTo>
                      <a:pt x="3698" y="0"/>
                      <a:pt x="0" y="1176"/>
                      <a:pt x="0" y="4368"/>
                    </a:cubicBezTo>
                    <a:lnTo>
                      <a:pt x="191" y="26967"/>
                    </a:lnTo>
                    <a:cubicBezTo>
                      <a:pt x="191" y="28020"/>
                      <a:pt x="2938" y="30576"/>
                      <a:pt x="3991" y="30576"/>
                    </a:cubicBezTo>
                    <a:lnTo>
                      <a:pt x="9942" y="30576"/>
                    </a:lnTo>
                    <a:cubicBezTo>
                      <a:pt x="10989" y="30576"/>
                      <a:pt x="13737" y="28020"/>
                      <a:pt x="13737" y="26967"/>
                    </a:cubicBezTo>
                    <a:lnTo>
                      <a:pt x="13928" y="4368"/>
                    </a:lnTo>
                    <a:cubicBezTo>
                      <a:pt x="13941" y="1273"/>
                      <a:pt x="10231" y="0"/>
                      <a:pt x="9178"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10;p36">
                <a:extLst>
                  <a:ext uri="{FF2B5EF4-FFF2-40B4-BE49-F238E27FC236}">
                    <a16:creationId xmlns:a16="http://schemas.microsoft.com/office/drawing/2014/main" id="{0B3C3441-E1D1-41AB-A6D9-6D63BEA41A4B}"/>
                  </a:ext>
                </a:extLst>
              </p:cNvPr>
              <p:cNvSpPr/>
              <p:nvPr/>
            </p:nvSpPr>
            <p:spPr>
              <a:xfrm>
                <a:off x="6569250" y="1528150"/>
                <a:ext cx="251025" cy="232475"/>
              </a:xfrm>
              <a:custGeom>
                <a:avLst/>
                <a:gdLst/>
                <a:ahLst/>
                <a:cxnLst/>
                <a:rect l="l" t="t" r="r" b="b"/>
                <a:pathLst>
                  <a:path w="10041" h="9299" extrusionOk="0">
                    <a:moveTo>
                      <a:pt x="3422" y="0"/>
                    </a:moveTo>
                    <a:cubicBezTo>
                      <a:pt x="2664" y="0"/>
                      <a:pt x="1" y="853"/>
                      <a:pt x="1" y="3147"/>
                    </a:cubicBezTo>
                    <a:lnTo>
                      <a:pt x="54" y="9299"/>
                    </a:lnTo>
                    <a:cubicBezTo>
                      <a:pt x="386" y="8752"/>
                      <a:pt x="990" y="8385"/>
                      <a:pt x="1678" y="8385"/>
                    </a:cubicBezTo>
                    <a:lnTo>
                      <a:pt x="2650" y="8385"/>
                    </a:lnTo>
                    <a:lnTo>
                      <a:pt x="2650" y="4284"/>
                    </a:lnTo>
                    <a:cubicBezTo>
                      <a:pt x="2650" y="3236"/>
                      <a:pt x="3498" y="2383"/>
                      <a:pt x="4550" y="2383"/>
                    </a:cubicBezTo>
                    <a:lnTo>
                      <a:pt x="5300" y="2383"/>
                    </a:lnTo>
                    <a:cubicBezTo>
                      <a:pt x="6352" y="2383"/>
                      <a:pt x="7199" y="3236"/>
                      <a:pt x="7199" y="4284"/>
                    </a:cubicBezTo>
                    <a:lnTo>
                      <a:pt x="7199" y="8385"/>
                    </a:lnTo>
                    <a:lnTo>
                      <a:pt x="8354" y="8385"/>
                    </a:lnTo>
                    <a:cubicBezTo>
                      <a:pt x="9041" y="8385"/>
                      <a:pt x="9645" y="8752"/>
                      <a:pt x="9979" y="9299"/>
                    </a:cubicBezTo>
                    <a:lnTo>
                      <a:pt x="10032" y="3147"/>
                    </a:lnTo>
                    <a:cubicBezTo>
                      <a:pt x="10040" y="919"/>
                      <a:pt x="7369" y="0"/>
                      <a:pt x="6614" y="0"/>
                    </a:cubicBez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11;p36">
                <a:extLst>
                  <a:ext uri="{FF2B5EF4-FFF2-40B4-BE49-F238E27FC236}">
                    <a16:creationId xmlns:a16="http://schemas.microsoft.com/office/drawing/2014/main" id="{8AA08963-B141-447D-8B08-55EC6D48A079}"/>
                  </a:ext>
                </a:extLst>
              </p:cNvPr>
              <p:cNvSpPr/>
              <p:nvPr/>
            </p:nvSpPr>
            <p:spPr>
              <a:xfrm>
                <a:off x="6635475" y="1587725"/>
                <a:ext cx="113775" cy="386600"/>
              </a:xfrm>
              <a:custGeom>
                <a:avLst/>
                <a:gdLst/>
                <a:ahLst/>
                <a:cxnLst/>
                <a:rect l="l" t="t" r="r" b="b"/>
                <a:pathLst>
                  <a:path w="4551" h="15464" extrusionOk="0">
                    <a:moveTo>
                      <a:pt x="1901" y="0"/>
                    </a:moveTo>
                    <a:cubicBezTo>
                      <a:pt x="849" y="0"/>
                      <a:pt x="1" y="853"/>
                      <a:pt x="1" y="1901"/>
                    </a:cubicBezTo>
                    <a:lnTo>
                      <a:pt x="1" y="13565"/>
                    </a:lnTo>
                    <a:cubicBezTo>
                      <a:pt x="1" y="14616"/>
                      <a:pt x="849" y="15464"/>
                      <a:pt x="1901" y="15464"/>
                    </a:cubicBezTo>
                    <a:lnTo>
                      <a:pt x="2651" y="15464"/>
                    </a:lnTo>
                    <a:cubicBezTo>
                      <a:pt x="3703" y="15464"/>
                      <a:pt x="4550" y="14616"/>
                      <a:pt x="4550" y="13565"/>
                    </a:cubicBezTo>
                    <a:lnTo>
                      <a:pt x="4550" y="1901"/>
                    </a:lnTo>
                    <a:cubicBezTo>
                      <a:pt x="4550" y="853"/>
                      <a:pt x="3703" y="0"/>
                      <a:pt x="2651" y="0"/>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12;p36">
                <a:extLst>
                  <a:ext uri="{FF2B5EF4-FFF2-40B4-BE49-F238E27FC236}">
                    <a16:creationId xmlns:a16="http://schemas.microsoft.com/office/drawing/2014/main" id="{84541C2D-C9CF-44F1-870A-479D9EE31F41}"/>
                  </a:ext>
                </a:extLst>
              </p:cNvPr>
              <p:cNvSpPr/>
              <p:nvPr/>
            </p:nvSpPr>
            <p:spPr>
              <a:xfrm>
                <a:off x="6563725" y="1737750"/>
                <a:ext cx="261875" cy="420225"/>
              </a:xfrm>
              <a:custGeom>
                <a:avLst/>
                <a:gdLst/>
                <a:ahLst/>
                <a:cxnLst/>
                <a:rect l="l" t="t" r="r" b="b"/>
                <a:pathLst>
                  <a:path w="10475" h="16809" extrusionOk="0">
                    <a:moveTo>
                      <a:pt x="1899" y="1"/>
                    </a:moveTo>
                    <a:cubicBezTo>
                      <a:pt x="852" y="1"/>
                      <a:pt x="0" y="853"/>
                      <a:pt x="0" y="1900"/>
                    </a:cubicBezTo>
                    <a:lnTo>
                      <a:pt x="0" y="14908"/>
                    </a:lnTo>
                    <a:cubicBezTo>
                      <a:pt x="0" y="15957"/>
                      <a:pt x="852" y="16809"/>
                      <a:pt x="1899" y="16809"/>
                    </a:cubicBezTo>
                    <a:lnTo>
                      <a:pt x="8575" y="16809"/>
                    </a:lnTo>
                    <a:cubicBezTo>
                      <a:pt x="9622" y="16809"/>
                      <a:pt x="10474" y="15957"/>
                      <a:pt x="10474" y="14908"/>
                    </a:cubicBezTo>
                    <a:lnTo>
                      <a:pt x="10474" y="1900"/>
                    </a:lnTo>
                    <a:cubicBezTo>
                      <a:pt x="10474" y="853"/>
                      <a:pt x="9622" y="1"/>
                      <a:pt x="8575"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13;p36">
                <a:extLst>
                  <a:ext uri="{FF2B5EF4-FFF2-40B4-BE49-F238E27FC236}">
                    <a16:creationId xmlns:a16="http://schemas.microsoft.com/office/drawing/2014/main" id="{3294C31E-6811-477D-A98D-66EFB2CF65CF}"/>
                  </a:ext>
                </a:extLst>
              </p:cNvPr>
              <p:cNvSpPr/>
              <p:nvPr/>
            </p:nvSpPr>
            <p:spPr>
              <a:xfrm>
                <a:off x="6533750" y="1765375"/>
                <a:ext cx="108200" cy="130625"/>
              </a:xfrm>
              <a:custGeom>
                <a:avLst/>
                <a:gdLst/>
                <a:ahLst/>
                <a:cxnLst/>
                <a:rect l="l" t="t" r="r" b="b"/>
                <a:pathLst>
                  <a:path w="4328" h="5225" extrusionOk="0">
                    <a:moveTo>
                      <a:pt x="643" y="1"/>
                    </a:moveTo>
                    <a:cubicBezTo>
                      <a:pt x="524" y="1"/>
                      <a:pt x="405" y="38"/>
                      <a:pt x="302" y="115"/>
                    </a:cubicBezTo>
                    <a:cubicBezTo>
                      <a:pt x="49" y="302"/>
                      <a:pt x="1" y="658"/>
                      <a:pt x="187" y="910"/>
                    </a:cubicBezTo>
                    <a:lnTo>
                      <a:pt x="3227" y="4994"/>
                    </a:lnTo>
                    <a:cubicBezTo>
                      <a:pt x="3338" y="5144"/>
                      <a:pt x="3506" y="5224"/>
                      <a:pt x="3684" y="5224"/>
                    </a:cubicBezTo>
                    <a:cubicBezTo>
                      <a:pt x="3799" y="5224"/>
                      <a:pt x="3920" y="5189"/>
                      <a:pt x="4022" y="5113"/>
                    </a:cubicBezTo>
                    <a:cubicBezTo>
                      <a:pt x="4274" y="4923"/>
                      <a:pt x="4328" y="4568"/>
                      <a:pt x="4137" y="4314"/>
                    </a:cubicBezTo>
                    <a:lnTo>
                      <a:pt x="1101" y="232"/>
                    </a:lnTo>
                    <a:cubicBezTo>
                      <a:pt x="988" y="81"/>
                      <a:pt x="816" y="1"/>
                      <a:pt x="643"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14;p36">
                <a:extLst>
                  <a:ext uri="{FF2B5EF4-FFF2-40B4-BE49-F238E27FC236}">
                    <a16:creationId xmlns:a16="http://schemas.microsoft.com/office/drawing/2014/main" id="{A26592B6-EC99-4B65-8162-E50415630784}"/>
                  </a:ext>
                </a:extLst>
              </p:cNvPr>
              <p:cNvSpPr/>
              <p:nvPr/>
            </p:nvSpPr>
            <p:spPr>
              <a:xfrm>
                <a:off x="6547275" y="2052675"/>
                <a:ext cx="81050" cy="110400"/>
              </a:xfrm>
              <a:custGeom>
                <a:avLst/>
                <a:gdLst/>
                <a:ahLst/>
                <a:cxnLst/>
                <a:rect l="l" t="t" r="r" b="b"/>
                <a:pathLst>
                  <a:path w="3242" h="4416" extrusionOk="0">
                    <a:moveTo>
                      <a:pt x="2812" y="1"/>
                    </a:moveTo>
                    <a:cubicBezTo>
                      <a:pt x="2688" y="1"/>
                      <a:pt x="2565" y="62"/>
                      <a:pt x="2490" y="172"/>
                    </a:cubicBezTo>
                    <a:lnTo>
                      <a:pt x="116" y="3829"/>
                    </a:lnTo>
                    <a:cubicBezTo>
                      <a:pt x="1" y="4007"/>
                      <a:pt x="50" y="4243"/>
                      <a:pt x="227" y="4353"/>
                    </a:cubicBezTo>
                    <a:cubicBezTo>
                      <a:pt x="294" y="4398"/>
                      <a:pt x="365" y="4415"/>
                      <a:pt x="436" y="4415"/>
                    </a:cubicBezTo>
                    <a:cubicBezTo>
                      <a:pt x="560" y="4415"/>
                      <a:pt x="680" y="4353"/>
                      <a:pt x="755" y="4243"/>
                    </a:cubicBezTo>
                    <a:lnTo>
                      <a:pt x="3125" y="586"/>
                    </a:lnTo>
                    <a:cubicBezTo>
                      <a:pt x="3241" y="412"/>
                      <a:pt x="3192" y="177"/>
                      <a:pt x="3014" y="62"/>
                    </a:cubicBezTo>
                    <a:cubicBezTo>
                      <a:pt x="2952" y="20"/>
                      <a:pt x="2882" y="1"/>
                      <a:pt x="2812"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15;p36">
                <a:extLst>
                  <a:ext uri="{FF2B5EF4-FFF2-40B4-BE49-F238E27FC236}">
                    <a16:creationId xmlns:a16="http://schemas.microsoft.com/office/drawing/2014/main" id="{085C2F96-7CCE-4AE1-A252-98B5ED978308}"/>
                  </a:ext>
                </a:extLst>
              </p:cNvPr>
              <p:cNvSpPr/>
              <p:nvPr/>
            </p:nvSpPr>
            <p:spPr>
              <a:xfrm>
                <a:off x="6540275" y="1974300"/>
                <a:ext cx="86725" cy="19000"/>
              </a:xfrm>
              <a:custGeom>
                <a:avLst/>
                <a:gdLst/>
                <a:ahLst/>
                <a:cxnLst/>
                <a:rect l="l" t="t" r="r" b="b"/>
                <a:pathLst>
                  <a:path w="3469" h="760" extrusionOk="0">
                    <a:moveTo>
                      <a:pt x="383" y="1"/>
                    </a:moveTo>
                    <a:cubicBezTo>
                      <a:pt x="174" y="1"/>
                      <a:pt x="1" y="169"/>
                      <a:pt x="1" y="382"/>
                    </a:cubicBezTo>
                    <a:cubicBezTo>
                      <a:pt x="1" y="591"/>
                      <a:pt x="174" y="759"/>
                      <a:pt x="383" y="759"/>
                    </a:cubicBezTo>
                    <a:lnTo>
                      <a:pt x="3090" y="759"/>
                    </a:lnTo>
                    <a:cubicBezTo>
                      <a:pt x="3299" y="759"/>
                      <a:pt x="3468" y="591"/>
                      <a:pt x="3468" y="382"/>
                    </a:cubicBezTo>
                    <a:cubicBezTo>
                      <a:pt x="3468" y="169"/>
                      <a:pt x="3299" y="1"/>
                      <a:pt x="309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16;p36">
                <a:extLst>
                  <a:ext uri="{FF2B5EF4-FFF2-40B4-BE49-F238E27FC236}">
                    <a16:creationId xmlns:a16="http://schemas.microsoft.com/office/drawing/2014/main" id="{491E3867-2845-406C-B2B1-AE2318BD1908}"/>
                  </a:ext>
                </a:extLst>
              </p:cNvPr>
              <p:cNvSpPr/>
              <p:nvPr/>
            </p:nvSpPr>
            <p:spPr>
              <a:xfrm>
                <a:off x="6747325" y="1765375"/>
                <a:ext cx="108325" cy="130625"/>
              </a:xfrm>
              <a:custGeom>
                <a:avLst/>
                <a:gdLst/>
                <a:ahLst/>
                <a:cxnLst/>
                <a:rect l="l" t="t" r="r" b="b"/>
                <a:pathLst>
                  <a:path w="4333" h="5225" extrusionOk="0">
                    <a:moveTo>
                      <a:pt x="3687" y="1"/>
                    </a:moveTo>
                    <a:cubicBezTo>
                      <a:pt x="3513" y="1"/>
                      <a:pt x="3342" y="81"/>
                      <a:pt x="3228" y="232"/>
                    </a:cubicBezTo>
                    <a:lnTo>
                      <a:pt x="193" y="4314"/>
                    </a:lnTo>
                    <a:cubicBezTo>
                      <a:pt x="1" y="4568"/>
                      <a:pt x="54" y="4923"/>
                      <a:pt x="308" y="5113"/>
                    </a:cubicBezTo>
                    <a:cubicBezTo>
                      <a:pt x="410" y="5189"/>
                      <a:pt x="529" y="5224"/>
                      <a:pt x="645" y="5224"/>
                    </a:cubicBezTo>
                    <a:cubicBezTo>
                      <a:pt x="822" y="5224"/>
                      <a:pt x="991" y="5144"/>
                      <a:pt x="1106" y="4994"/>
                    </a:cubicBezTo>
                    <a:lnTo>
                      <a:pt x="4142" y="910"/>
                    </a:lnTo>
                    <a:cubicBezTo>
                      <a:pt x="4333" y="658"/>
                      <a:pt x="4280" y="302"/>
                      <a:pt x="4027" y="115"/>
                    </a:cubicBezTo>
                    <a:cubicBezTo>
                      <a:pt x="3924" y="38"/>
                      <a:pt x="3805" y="1"/>
                      <a:pt x="3687"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17;p36">
                <a:extLst>
                  <a:ext uri="{FF2B5EF4-FFF2-40B4-BE49-F238E27FC236}">
                    <a16:creationId xmlns:a16="http://schemas.microsoft.com/office/drawing/2014/main" id="{0E3E55A1-28A9-42AF-A3DC-5988E9FA69BE}"/>
                  </a:ext>
                </a:extLst>
              </p:cNvPr>
              <p:cNvSpPr/>
              <p:nvPr/>
            </p:nvSpPr>
            <p:spPr>
              <a:xfrm>
                <a:off x="6761000" y="2052675"/>
                <a:ext cx="81025" cy="110400"/>
              </a:xfrm>
              <a:custGeom>
                <a:avLst/>
                <a:gdLst/>
                <a:ahLst/>
                <a:cxnLst/>
                <a:rect l="l" t="t" r="r" b="b"/>
                <a:pathLst>
                  <a:path w="3241" h="4416" extrusionOk="0">
                    <a:moveTo>
                      <a:pt x="430" y="1"/>
                    </a:moveTo>
                    <a:cubicBezTo>
                      <a:pt x="359" y="1"/>
                      <a:pt x="289" y="20"/>
                      <a:pt x="226" y="62"/>
                    </a:cubicBezTo>
                    <a:cubicBezTo>
                      <a:pt x="49" y="177"/>
                      <a:pt x="0" y="412"/>
                      <a:pt x="115" y="586"/>
                    </a:cubicBezTo>
                    <a:lnTo>
                      <a:pt x="2490" y="4243"/>
                    </a:lnTo>
                    <a:cubicBezTo>
                      <a:pt x="2561" y="4353"/>
                      <a:pt x="2681" y="4415"/>
                      <a:pt x="2805" y="4415"/>
                    </a:cubicBezTo>
                    <a:cubicBezTo>
                      <a:pt x="2876" y="4415"/>
                      <a:pt x="2952" y="4398"/>
                      <a:pt x="3014" y="4353"/>
                    </a:cubicBezTo>
                    <a:cubicBezTo>
                      <a:pt x="3192" y="4243"/>
                      <a:pt x="3241" y="4007"/>
                      <a:pt x="3125" y="3829"/>
                    </a:cubicBezTo>
                    <a:lnTo>
                      <a:pt x="750" y="172"/>
                    </a:lnTo>
                    <a:cubicBezTo>
                      <a:pt x="677" y="62"/>
                      <a:pt x="554" y="1"/>
                      <a:pt x="430"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18;p36">
                <a:extLst>
                  <a:ext uri="{FF2B5EF4-FFF2-40B4-BE49-F238E27FC236}">
                    <a16:creationId xmlns:a16="http://schemas.microsoft.com/office/drawing/2014/main" id="{DD36DCF1-733C-424A-88D8-56E47518E9F0}"/>
                  </a:ext>
                </a:extLst>
              </p:cNvPr>
              <p:cNvSpPr/>
              <p:nvPr/>
            </p:nvSpPr>
            <p:spPr>
              <a:xfrm>
                <a:off x="6762325" y="1974300"/>
                <a:ext cx="86675" cy="19000"/>
              </a:xfrm>
              <a:custGeom>
                <a:avLst/>
                <a:gdLst/>
                <a:ahLst/>
                <a:cxnLst/>
                <a:rect l="l" t="t" r="r" b="b"/>
                <a:pathLst>
                  <a:path w="3467" h="760" extrusionOk="0">
                    <a:moveTo>
                      <a:pt x="378" y="1"/>
                    </a:moveTo>
                    <a:cubicBezTo>
                      <a:pt x="169" y="1"/>
                      <a:pt x="1" y="169"/>
                      <a:pt x="1" y="382"/>
                    </a:cubicBezTo>
                    <a:cubicBezTo>
                      <a:pt x="1" y="591"/>
                      <a:pt x="169" y="759"/>
                      <a:pt x="378" y="759"/>
                    </a:cubicBezTo>
                    <a:lnTo>
                      <a:pt x="3085" y="759"/>
                    </a:lnTo>
                    <a:cubicBezTo>
                      <a:pt x="3298" y="759"/>
                      <a:pt x="3467" y="591"/>
                      <a:pt x="3467" y="382"/>
                    </a:cubicBezTo>
                    <a:cubicBezTo>
                      <a:pt x="3467" y="169"/>
                      <a:pt x="3298" y="1"/>
                      <a:pt x="3085" y="1"/>
                    </a:cubicBez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19;p36">
                <a:extLst>
                  <a:ext uri="{FF2B5EF4-FFF2-40B4-BE49-F238E27FC236}">
                    <a16:creationId xmlns:a16="http://schemas.microsoft.com/office/drawing/2014/main" id="{541C9177-EE5C-48A7-891D-FE40D6DD340D}"/>
                  </a:ext>
                </a:extLst>
              </p:cNvPr>
              <p:cNvSpPr/>
              <p:nvPr/>
            </p:nvSpPr>
            <p:spPr>
              <a:xfrm>
                <a:off x="6595775" y="1844500"/>
                <a:ext cx="197875" cy="250125"/>
              </a:xfrm>
              <a:custGeom>
                <a:avLst/>
                <a:gdLst/>
                <a:ahLst/>
                <a:cxnLst/>
                <a:rect l="l" t="t" r="r" b="b"/>
                <a:pathLst>
                  <a:path w="7915" h="10005" extrusionOk="0">
                    <a:moveTo>
                      <a:pt x="1" y="0"/>
                    </a:moveTo>
                    <a:lnTo>
                      <a:pt x="1" y="10005"/>
                    </a:lnTo>
                    <a:lnTo>
                      <a:pt x="7914" y="10005"/>
                    </a:lnTo>
                    <a:lnTo>
                      <a:pt x="7914" y="0"/>
                    </a:lnTo>
                    <a:close/>
                  </a:path>
                </a:pathLst>
              </a:custGeom>
              <a:solidFill>
                <a:srgbClr val="7F7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20;p36">
                <a:extLst>
                  <a:ext uri="{FF2B5EF4-FFF2-40B4-BE49-F238E27FC236}">
                    <a16:creationId xmlns:a16="http://schemas.microsoft.com/office/drawing/2014/main" id="{DD888B2D-F3DF-4EA0-A86E-13927D514384}"/>
                  </a:ext>
                </a:extLst>
              </p:cNvPr>
              <p:cNvSpPr/>
              <p:nvPr/>
            </p:nvSpPr>
            <p:spPr>
              <a:xfrm>
                <a:off x="6615525" y="1869575"/>
                <a:ext cx="158250" cy="200075"/>
              </a:xfrm>
              <a:custGeom>
                <a:avLst/>
                <a:gdLst/>
                <a:ahLst/>
                <a:cxnLst/>
                <a:rect l="l" t="t" r="r" b="b"/>
                <a:pathLst>
                  <a:path w="6330" h="8003" extrusionOk="0">
                    <a:moveTo>
                      <a:pt x="0" y="1"/>
                    </a:moveTo>
                    <a:lnTo>
                      <a:pt x="0" y="8002"/>
                    </a:lnTo>
                    <a:lnTo>
                      <a:pt x="6329" y="8002"/>
                    </a:lnTo>
                    <a:lnTo>
                      <a:pt x="6329" y="1"/>
                    </a:lnTo>
                    <a:close/>
                  </a:path>
                </a:pathLst>
              </a:custGeom>
              <a:solidFill>
                <a:srgbClr val="908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21;p36">
                <a:extLst>
                  <a:ext uri="{FF2B5EF4-FFF2-40B4-BE49-F238E27FC236}">
                    <a16:creationId xmlns:a16="http://schemas.microsoft.com/office/drawing/2014/main" id="{ED93D6E0-E71F-44E3-BB47-FA65BDE9B1A4}"/>
                  </a:ext>
                </a:extLst>
              </p:cNvPr>
              <p:cNvSpPr/>
              <p:nvPr/>
            </p:nvSpPr>
            <p:spPr>
              <a:xfrm>
                <a:off x="6589175" y="1753475"/>
                <a:ext cx="80175" cy="17450"/>
              </a:xfrm>
              <a:custGeom>
                <a:avLst/>
                <a:gdLst/>
                <a:ahLst/>
                <a:cxnLst/>
                <a:rect l="l" t="t" r="r" b="b"/>
                <a:pathLst>
                  <a:path w="3207" h="698" extrusionOk="0">
                    <a:moveTo>
                      <a:pt x="1475" y="1"/>
                    </a:moveTo>
                    <a:cubicBezTo>
                      <a:pt x="1071" y="1"/>
                      <a:pt x="655" y="69"/>
                      <a:pt x="357" y="237"/>
                    </a:cubicBezTo>
                    <a:cubicBezTo>
                      <a:pt x="277" y="277"/>
                      <a:pt x="211" y="330"/>
                      <a:pt x="158" y="384"/>
                    </a:cubicBezTo>
                    <a:cubicBezTo>
                      <a:pt x="101" y="432"/>
                      <a:pt x="64" y="494"/>
                      <a:pt x="42" y="538"/>
                    </a:cubicBezTo>
                    <a:cubicBezTo>
                      <a:pt x="0" y="636"/>
                      <a:pt x="10" y="693"/>
                      <a:pt x="7" y="698"/>
                    </a:cubicBezTo>
                    <a:lnTo>
                      <a:pt x="7" y="698"/>
                    </a:lnTo>
                    <a:cubicBezTo>
                      <a:pt x="10" y="696"/>
                      <a:pt x="23" y="688"/>
                      <a:pt x="38" y="671"/>
                    </a:cubicBezTo>
                    <a:cubicBezTo>
                      <a:pt x="56" y="654"/>
                      <a:pt x="91" y="636"/>
                      <a:pt x="127" y="614"/>
                    </a:cubicBezTo>
                    <a:cubicBezTo>
                      <a:pt x="167" y="597"/>
                      <a:pt x="211" y="583"/>
                      <a:pt x="269" y="570"/>
                    </a:cubicBezTo>
                    <a:cubicBezTo>
                      <a:pt x="322" y="561"/>
                      <a:pt x="388" y="552"/>
                      <a:pt x="460" y="552"/>
                    </a:cubicBezTo>
                    <a:cubicBezTo>
                      <a:pt x="516" y="549"/>
                      <a:pt x="578" y="548"/>
                      <a:pt x="643" y="548"/>
                    </a:cubicBezTo>
                    <a:cubicBezTo>
                      <a:pt x="900" y="548"/>
                      <a:pt x="1216" y="566"/>
                      <a:pt x="1539" y="570"/>
                    </a:cubicBezTo>
                    <a:cubicBezTo>
                      <a:pt x="1576" y="570"/>
                      <a:pt x="1613" y="571"/>
                      <a:pt x="1650" y="571"/>
                    </a:cubicBezTo>
                    <a:cubicBezTo>
                      <a:pt x="2019" y="571"/>
                      <a:pt x="2393" y="551"/>
                      <a:pt x="2678" y="494"/>
                    </a:cubicBezTo>
                    <a:cubicBezTo>
                      <a:pt x="2838" y="464"/>
                      <a:pt x="2977" y="423"/>
                      <a:pt x="3065" y="388"/>
                    </a:cubicBezTo>
                    <a:cubicBezTo>
                      <a:pt x="3163" y="352"/>
                      <a:pt x="3207" y="321"/>
                      <a:pt x="3207" y="321"/>
                    </a:cubicBezTo>
                    <a:cubicBezTo>
                      <a:pt x="3207" y="321"/>
                      <a:pt x="3149" y="304"/>
                      <a:pt x="3061" y="277"/>
                    </a:cubicBezTo>
                    <a:cubicBezTo>
                      <a:pt x="2971" y="245"/>
                      <a:pt x="2848" y="206"/>
                      <a:pt x="2692" y="165"/>
                    </a:cubicBezTo>
                    <a:cubicBezTo>
                      <a:pt x="2386" y="81"/>
                      <a:pt x="1973" y="6"/>
                      <a:pt x="1547" y="1"/>
                    </a:cubicBezTo>
                    <a:cubicBezTo>
                      <a:pt x="1523" y="1"/>
                      <a:pt x="1499" y="1"/>
                      <a:pt x="1475" y="1"/>
                    </a:cubicBezTo>
                    <a:close/>
                    <a:moveTo>
                      <a:pt x="7" y="698"/>
                    </a:moveTo>
                    <a:lnTo>
                      <a:pt x="7" y="698"/>
                    </a:lnTo>
                    <a:cubicBezTo>
                      <a:pt x="7" y="698"/>
                      <a:pt x="7" y="698"/>
                      <a:pt x="7" y="698"/>
                    </a:cubicBezTo>
                    <a:cubicBezTo>
                      <a:pt x="7" y="698"/>
                      <a:pt x="7" y="698"/>
                      <a:pt x="7" y="69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22;p36">
                <a:extLst>
                  <a:ext uri="{FF2B5EF4-FFF2-40B4-BE49-F238E27FC236}">
                    <a16:creationId xmlns:a16="http://schemas.microsoft.com/office/drawing/2014/main" id="{0044C0E5-D66A-4182-8B86-18D967610CD9}"/>
                  </a:ext>
                </a:extLst>
              </p:cNvPr>
              <p:cNvSpPr/>
              <p:nvPr/>
            </p:nvSpPr>
            <p:spPr>
              <a:xfrm>
                <a:off x="6502325" y="1795125"/>
                <a:ext cx="47550" cy="47500"/>
              </a:xfrm>
              <a:custGeom>
                <a:avLst/>
                <a:gdLst/>
                <a:ahLst/>
                <a:cxnLst/>
                <a:rect l="l" t="t" r="r" b="b"/>
                <a:pathLst>
                  <a:path w="1902" h="1900" extrusionOk="0">
                    <a:moveTo>
                      <a:pt x="1901" y="0"/>
                    </a:moveTo>
                    <a:lnTo>
                      <a:pt x="1" y="1385"/>
                    </a:lnTo>
                    <a:lnTo>
                      <a:pt x="1" y="1899"/>
                    </a:lnTo>
                    <a:lnTo>
                      <a:pt x="1901" y="1735"/>
                    </a:lnTo>
                    <a:lnTo>
                      <a:pt x="1901"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23;p36">
                <a:extLst>
                  <a:ext uri="{FF2B5EF4-FFF2-40B4-BE49-F238E27FC236}">
                    <a16:creationId xmlns:a16="http://schemas.microsoft.com/office/drawing/2014/main" id="{C3442BEA-453A-4A61-B24E-1B194CF25F9B}"/>
                  </a:ext>
                </a:extLst>
              </p:cNvPr>
              <p:cNvSpPr/>
              <p:nvPr/>
            </p:nvSpPr>
            <p:spPr>
              <a:xfrm>
                <a:off x="6839450" y="1795125"/>
                <a:ext cx="47500" cy="47500"/>
              </a:xfrm>
              <a:custGeom>
                <a:avLst/>
                <a:gdLst/>
                <a:ahLst/>
                <a:cxnLst/>
                <a:rect l="l" t="t" r="r" b="b"/>
                <a:pathLst>
                  <a:path w="1900" h="1900" extrusionOk="0">
                    <a:moveTo>
                      <a:pt x="0" y="0"/>
                    </a:moveTo>
                    <a:lnTo>
                      <a:pt x="0" y="1735"/>
                    </a:lnTo>
                    <a:lnTo>
                      <a:pt x="1900" y="1899"/>
                    </a:lnTo>
                    <a:lnTo>
                      <a:pt x="1900" y="1385"/>
                    </a:lnTo>
                    <a:lnTo>
                      <a:pt x="0" y="0"/>
                    </a:lnTo>
                    <a:close/>
                  </a:path>
                </a:pathLst>
              </a:custGeom>
              <a:solidFill>
                <a:srgbClr val="605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24;p36">
                <a:extLst>
                  <a:ext uri="{FF2B5EF4-FFF2-40B4-BE49-F238E27FC236}">
                    <a16:creationId xmlns:a16="http://schemas.microsoft.com/office/drawing/2014/main" id="{2B1350D3-FD2F-4A67-A122-BD59272FB72B}"/>
                  </a:ext>
                </a:extLst>
              </p:cNvPr>
              <p:cNvSpPr/>
              <p:nvPr/>
            </p:nvSpPr>
            <p:spPr>
              <a:xfrm>
                <a:off x="6537200" y="1854800"/>
                <a:ext cx="15750" cy="315825"/>
              </a:xfrm>
              <a:custGeom>
                <a:avLst/>
                <a:gdLst/>
                <a:ahLst/>
                <a:cxnLst/>
                <a:rect l="l" t="t" r="r" b="b"/>
                <a:pathLst>
                  <a:path w="630" h="12633" extrusionOk="0">
                    <a:moveTo>
                      <a:pt x="218" y="0"/>
                    </a:moveTo>
                    <a:cubicBezTo>
                      <a:pt x="97" y="6"/>
                      <a:pt x="0" y="103"/>
                      <a:pt x="5" y="223"/>
                    </a:cubicBezTo>
                    <a:lnTo>
                      <a:pt x="191" y="12420"/>
                    </a:lnTo>
                    <a:cubicBezTo>
                      <a:pt x="195" y="12535"/>
                      <a:pt x="293" y="12633"/>
                      <a:pt x="408" y="12633"/>
                    </a:cubicBezTo>
                    <a:lnTo>
                      <a:pt x="412" y="12633"/>
                    </a:lnTo>
                    <a:cubicBezTo>
                      <a:pt x="533" y="12628"/>
                      <a:pt x="630" y="12530"/>
                      <a:pt x="626" y="12410"/>
                    </a:cubicBezTo>
                    <a:lnTo>
                      <a:pt x="626" y="12264"/>
                    </a:lnTo>
                    <a:cubicBezTo>
                      <a:pt x="453" y="12149"/>
                      <a:pt x="408" y="11918"/>
                      <a:pt x="519" y="11744"/>
                    </a:cubicBezTo>
                    <a:lnTo>
                      <a:pt x="613" y="11598"/>
                    </a:lnTo>
                    <a:lnTo>
                      <a:pt x="519" y="5539"/>
                    </a:lnTo>
                    <a:lnTo>
                      <a:pt x="506" y="5539"/>
                    </a:lnTo>
                    <a:cubicBezTo>
                      <a:pt x="297" y="5539"/>
                      <a:pt x="124" y="5371"/>
                      <a:pt x="124" y="5162"/>
                    </a:cubicBezTo>
                    <a:cubicBezTo>
                      <a:pt x="124" y="4949"/>
                      <a:pt x="297" y="4781"/>
                      <a:pt x="506" y="4781"/>
                    </a:cubicBezTo>
                    <a:lnTo>
                      <a:pt x="510" y="4781"/>
                    </a:lnTo>
                    <a:lnTo>
                      <a:pt x="439" y="213"/>
                    </a:lnTo>
                    <a:cubicBezTo>
                      <a:pt x="435" y="98"/>
                      <a:pt x="342" y="0"/>
                      <a:pt x="222"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25;p36">
                <a:extLst>
                  <a:ext uri="{FF2B5EF4-FFF2-40B4-BE49-F238E27FC236}">
                    <a16:creationId xmlns:a16="http://schemas.microsoft.com/office/drawing/2014/main" id="{B5E0CD37-7709-4874-A239-03F31366C8BA}"/>
                  </a:ext>
                </a:extLst>
              </p:cNvPr>
              <p:cNvSpPr/>
              <p:nvPr/>
            </p:nvSpPr>
            <p:spPr>
              <a:xfrm>
                <a:off x="6547400" y="2144750"/>
                <a:ext cx="5450" cy="16675"/>
              </a:xfrm>
              <a:custGeom>
                <a:avLst/>
                <a:gdLst/>
                <a:ahLst/>
                <a:cxnLst/>
                <a:rect l="l" t="t" r="r" b="b"/>
                <a:pathLst>
                  <a:path w="218" h="667" extrusionOk="0">
                    <a:moveTo>
                      <a:pt x="205" y="0"/>
                    </a:moveTo>
                    <a:lnTo>
                      <a:pt x="111" y="146"/>
                    </a:lnTo>
                    <a:cubicBezTo>
                      <a:pt x="0" y="320"/>
                      <a:pt x="45" y="551"/>
                      <a:pt x="218" y="666"/>
                    </a:cubicBezTo>
                    <a:lnTo>
                      <a:pt x="20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26;p36">
                <a:extLst>
                  <a:ext uri="{FF2B5EF4-FFF2-40B4-BE49-F238E27FC236}">
                    <a16:creationId xmlns:a16="http://schemas.microsoft.com/office/drawing/2014/main" id="{74F534A2-1289-43C1-8BA9-B6B5A1BD6DF5}"/>
                  </a:ext>
                </a:extLst>
              </p:cNvPr>
              <p:cNvSpPr/>
              <p:nvPr/>
            </p:nvSpPr>
            <p:spPr>
              <a:xfrm>
                <a:off x="6540275" y="1974300"/>
                <a:ext cx="9900" cy="19000"/>
              </a:xfrm>
              <a:custGeom>
                <a:avLst/>
                <a:gdLst/>
                <a:ahLst/>
                <a:cxnLst/>
                <a:rect l="l" t="t" r="r" b="b"/>
                <a:pathLst>
                  <a:path w="396" h="760" extrusionOk="0">
                    <a:moveTo>
                      <a:pt x="383" y="1"/>
                    </a:moveTo>
                    <a:cubicBezTo>
                      <a:pt x="174" y="1"/>
                      <a:pt x="1" y="169"/>
                      <a:pt x="1" y="382"/>
                    </a:cubicBezTo>
                    <a:cubicBezTo>
                      <a:pt x="1" y="591"/>
                      <a:pt x="174" y="759"/>
                      <a:pt x="383" y="759"/>
                    </a:cubicBezTo>
                    <a:lnTo>
                      <a:pt x="396" y="759"/>
                    </a:lnTo>
                    <a:lnTo>
                      <a:pt x="387" y="1"/>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27;p36">
                <a:extLst>
                  <a:ext uri="{FF2B5EF4-FFF2-40B4-BE49-F238E27FC236}">
                    <a16:creationId xmlns:a16="http://schemas.microsoft.com/office/drawing/2014/main" id="{68BD3516-170F-41D2-B8BC-57AEA40C543F}"/>
                  </a:ext>
                </a:extLst>
              </p:cNvPr>
              <p:cNvSpPr/>
              <p:nvPr/>
            </p:nvSpPr>
            <p:spPr>
              <a:xfrm>
                <a:off x="6836325" y="1854800"/>
                <a:ext cx="15800" cy="315825"/>
              </a:xfrm>
              <a:custGeom>
                <a:avLst/>
                <a:gdLst/>
                <a:ahLst/>
                <a:cxnLst/>
                <a:rect l="l" t="t" r="r" b="b"/>
                <a:pathLst>
                  <a:path w="632" h="12633" extrusionOk="0">
                    <a:moveTo>
                      <a:pt x="409" y="0"/>
                    </a:moveTo>
                    <a:cubicBezTo>
                      <a:pt x="289" y="0"/>
                      <a:pt x="196" y="98"/>
                      <a:pt x="191" y="213"/>
                    </a:cubicBezTo>
                    <a:lnTo>
                      <a:pt x="121" y="4781"/>
                    </a:lnTo>
                    <a:lnTo>
                      <a:pt x="125" y="4781"/>
                    </a:lnTo>
                    <a:cubicBezTo>
                      <a:pt x="338" y="4781"/>
                      <a:pt x="507" y="4949"/>
                      <a:pt x="507" y="5162"/>
                    </a:cubicBezTo>
                    <a:cubicBezTo>
                      <a:pt x="507" y="5371"/>
                      <a:pt x="338" y="5539"/>
                      <a:pt x="125" y="5539"/>
                    </a:cubicBezTo>
                    <a:lnTo>
                      <a:pt x="112" y="5539"/>
                    </a:lnTo>
                    <a:lnTo>
                      <a:pt x="19" y="11598"/>
                    </a:lnTo>
                    <a:lnTo>
                      <a:pt x="112" y="11744"/>
                    </a:lnTo>
                    <a:cubicBezTo>
                      <a:pt x="228" y="11918"/>
                      <a:pt x="179" y="12149"/>
                      <a:pt x="5" y="12264"/>
                    </a:cubicBezTo>
                    <a:lnTo>
                      <a:pt x="5" y="12410"/>
                    </a:lnTo>
                    <a:cubicBezTo>
                      <a:pt x="1" y="12530"/>
                      <a:pt x="99" y="12628"/>
                      <a:pt x="218" y="12633"/>
                    </a:cubicBezTo>
                    <a:lnTo>
                      <a:pt x="222" y="12633"/>
                    </a:lnTo>
                    <a:cubicBezTo>
                      <a:pt x="338" y="12633"/>
                      <a:pt x="435" y="12535"/>
                      <a:pt x="441" y="12420"/>
                    </a:cubicBezTo>
                    <a:lnTo>
                      <a:pt x="627" y="223"/>
                    </a:lnTo>
                    <a:cubicBezTo>
                      <a:pt x="631" y="103"/>
                      <a:pt x="533" y="6"/>
                      <a:pt x="414" y="0"/>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28;p36">
                <a:extLst>
                  <a:ext uri="{FF2B5EF4-FFF2-40B4-BE49-F238E27FC236}">
                    <a16:creationId xmlns:a16="http://schemas.microsoft.com/office/drawing/2014/main" id="{92D10701-C1C5-4D9D-81D0-CF766ECEA8CF}"/>
                  </a:ext>
                </a:extLst>
              </p:cNvPr>
              <p:cNvSpPr/>
              <p:nvPr/>
            </p:nvSpPr>
            <p:spPr>
              <a:xfrm>
                <a:off x="6836425" y="2144750"/>
                <a:ext cx="5600" cy="16675"/>
              </a:xfrm>
              <a:custGeom>
                <a:avLst/>
                <a:gdLst/>
                <a:ahLst/>
                <a:cxnLst/>
                <a:rect l="l" t="t" r="r" b="b"/>
                <a:pathLst>
                  <a:path w="224" h="667" extrusionOk="0">
                    <a:moveTo>
                      <a:pt x="15" y="0"/>
                    </a:moveTo>
                    <a:lnTo>
                      <a:pt x="1" y="666"/>
                    </a:lnTo>
                    <a:cubicBezTo>
                      <a:pt x="175" y="551"/>
                      <a:pt x="224" y="320"/>
                      <a:pt x="108" y="146"/>
                    </a:cubicBezTo>
                    <a:lnTo>
                      <a:pt x="15" y="0"/>
                    </a:ln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29;p36">
                <a:extLst>
                  <a:ext uri="{FF2B5EF4-FFF2-40B4-BE49-F238E27FC236}">
                    <a16:creationId xmlns:a16="http://schemas.microsoft.com/office/drawing/2014/main" id="{E1253095-A525-4FED-B01E-94AAC6EE4ED3}"/>
                  </a:ext>
                </a:extLst>
              </p:cNvPr>
              <p:cNvSpPr/>
              <p:nvPr/>
            </p:nvSpPr>
            <p:spPr>
              <a:xfrm>
                <a:off x="6839100" y="1974300"/>
                <a:ext cx="9900" cy="19000"/>
              </a:xfrm>
              <a:custGeom>
                <a:avLst/>
                <a:gdLst/>
                <a:ahLst/>
                <a:cxnLst/>
                <a:rect l="l" t="t" r="r" b="b"/>
                <a:pathLst>
                  <a:path w="396" h="760" extrusionOk="0">
                    <a:moveTo>
                      <a:pt x="10" y="1"/>
                    </a:moveTo>
                    <a:lnTo>
                      <a:pt x="1" y="759"/>
                    </a:lnTo>
                    <a:lnTo>
                      <a:pt x="14" y="759"/>
                    </a:lnTo>
                    <a:cubicBezTo>
                      <a:pt x="227" y="759"/>
                      <a:pt x="396" y="591"/>
                      <a:pt x="396" y="382"/>
                    </a:cubicBezTo>
                    <a:cubicBezTo>
                      <a:pt x="396" y="169"/>
                      <a:pt x="227" y="1"/>
                      <a:pt x="14" y="1"/>
                    </a:cubicBezTo>
                    <a:close/>
                  </a:path>
                </a:pathLst>
              </a:custGeom>
              <a:solidFill>
                <a:srgbClr val="6C6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0;p36">
                <a:extLst>
                  <a:ext uri="{FF2B5EF4-FFF2-40B4-BE49-F238E27FC236}">
                    <a16:creationId xmlns:a16="http://schemas.microsoft.com/office/drawing/2014/main" id="{864BCBB9-5D74-4998-B5B4-8E51871261EA}"/>
                  </a:ext>
                </a:extLst>
              </p:cNvPr>
              <p:cNvSpPr/>
              <p:nvPr/>
            </p:nvSpPr>
            <p:spPr>
              <a:xfrm>
                <a:off x="6532175" y="1527600"/>
                <a:ext cx="60300" cy="50875"/>
              </a:xfrm>
              <a:custGeom>
                <a:avLst/>
                <a:gdLst/>
                <a:ahLst/>
                <a:cxnLst/>
                <a:rect l="l" t="t" r="r" b="b"/>
                <a:pathLst>
                  <a:path w="2412" h="2035" extrusionOk="0">
                    <a:moveTo>
                      <a:pt x="1890" y="0"/>
                    </a:moveTo>
                    <a:cubicBezTo>
                      <a:pt x="1574" y="0"/>
                      <a:pt x="1152" y="383"/>
                      <a:pt x="889" y="586"/>
                    </a:cubicBezTo>
                    <a:cubicBezTo>
                      <a:pt x="423" y="941"/>
                      <a:pt x="1" y="1420"/>
                      <a:pt x="431" y="1860"/>
                    </a:cubicBezTo>
                    <a:cubicBezTo>
                      <a:pt x="551" y="1983"/>
                      <a:pt x="677" y="2035"/>
                      <a:pt x="804" y="2035"/>
                    </a:cubicBezTo>
                    <a:cubicBezTo>
                      <a:pt x="1231" y="2035"/>
                      <a:pt x="1671" y="1459"/>
                      <a:pt x="1928" y="1083"/>
                    </a:cubicBezTo>
                    <a:cubicBezTo>
                      <a:pt x="2172" y="732"/>
                      <a:pt x="2412" y="404"/>
                      <a:pt x="2114" y="93"/>
                    </a:cubicBezTo>
                    <a:cubicBezTo>
                      <a:pt x="2051" y="27"/>
                      <a:pt x="1974" y="0"/>
                      <a:pt x="1890"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1;p36">
                <a:extLst>
                  <a:ext uri="{FF2B5EF4-FFF2-40B4-BE49-F238E27FC236}">
                    <a16:creationId xmlns:a16="http://schemas.microsoft.com/office/drawing/2014/main" id="{A7A8139F-1C55-4522-8756-A436C298A3EB}"/>
                  </a:ext>
                </a:extLst>
              </p:cNvPr>
              <p:cNvSpPr/>
              <p:nvPr/>
            </p:nvSpPr>
            <p:spPr>
              <a:xfrm>
                <a:off x="6541750" y="1539100"/>
                <a:ext cx="33175" cy="27975"/>
              </a:xfrm>
              <a:custGeom>
                <a:avLst/>
                <a:gdLst/>
                <a:ahLst/>
                <a:cxnLst/>
                <a:rect l="l" t="t" r="r" b="b"/>
                <a:pathLst>
                  <a:path w="1327" h="1119" extrusionOk="0">
                    <a:moveTo>
                      <a:pt x="1039" y="0"/>
                    </a:moveTo>
                    <a:cubicBezTo>
                      <a:pt x="864" y="0"/>
                      <a:pt x="632" y="209"/>
                      <a:pt x="488" y="321"/>
                    </a:cubicBezTo>
                    <a:cubicBezTo>
                      <a:pt x="230" y="517"/>
                      <a:pt x="0" y="778"/>
                      <a:pt x="235" y="1023"/>
                    </a:cubicBezTo>
                    <a:cubicBezTo>
                      <a:pt x="301" y="1090"/>
                      <a:pt x="370" y="1118"/>
                      <a:pt x="440" y="1118"/>
                    </a:cubicBezTo>
                    <a:cubicBezTo>
                      <a:pt x="676" y="1118"/>
                      <a:pt x="917" y="802"/>
                      <a:pt x="1060" y="597"/>
                    </a:cubicBezTo>
                    <a:cubicBezTo>
                      <a:pt x="1193" y="401"/>
                      <a:pt x="1327" y="219"/>
                      <a:pt x="1163" y="50"/>
                    </a:cubicBezTo>
                    <a:cubicBezTo>
                      <a:pt x="1127" y="15"/>
                      <a:pt x="1085" y="0"/>
                      <a:pt x="1039"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p36">
                <a:extLst>
                  <a:ext uri="{FF2B5EF4-FFF2-40B4-BE49-F238E27FC236}">
                    <a16:creationId xmlns:a16="http://schemas.microsoft.com/office/drawing/2014/main" id="{D7E55C19-FD96-467C-80B5-6BFF2EFF2351}"/>
                  </a:ext>
                </a:extLst>
              </p:cNvPr>
              <p:cNvSpPr/>
              <p:nvPr/>
            </p:nvSpPr>
            <p:spPr>
              <a:xfrm>
                <a:off x="6796725" y="1527600"/>
                <a:ext cx="60275" cy="50875"/>
              </a:xfrm>
              <a:custGeom>
                <a:avLst/>
                <a:gdLst/>
                <a:ahLst/>
                <a:cxnLst/>
                <a:rect l="l" t="t" r="r" b="b"/>
                <a:pathLst>
                  <a:path w="2411" h="2035" extrusionOk="0">
                    <a:moveTo>
                      <a:pt x="526" y="0"/>
                    </a:moveTo>
                    <a:cubicBezTo>
                      <a:pt x="442" y="0"/>
                      <a:pt x="366" y="27"/>
                      <a:pt x="302" y="93"/>
                    </a:cubicBezTo>
                    <a:cubicBezTo>
                      <a:pt x="1" y="404"/>
                      <a:pt x="245" y="732"/>
                      <a:pt x="484" y="1083"/>
                    </a:cubicBezTo>
                    <a:cubicBezTo>
                      <a:pt x="744" y="1459"/>
                      <a:pt x="1182" y="2035"/>
                      <a:pt x="1609" y="2035"/>
                    </a:cubicBezTo>
                    <a:cubicBezTo>
                      <a:pt x="1737" y="2035"/>
                      <a:pt x="1864" y="1983"/>
                      <a:pt x="1984" y="1860"/>
                    </a:cubicBezTo>
                    <a:cubicBezTo>
                      <a:pt x="2410" y="1420"/>
                      <a:pt x="1993" y="941"/>
                      <a:pt x="1527" y="586"/>
                    </a:cubicBezTo>
                    <a:cubicBezTo>
                      <a:pt x="1264" y="383"/>
                      <a:pt x="841" y="0"/>
                      <a:pt x="52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3;p36">
                <a:extLst>
                  <a:ext uri="{FF2B5EF4-FFF2-40B4-BE49-F238E27FC236}">
                    <a16:creationId xmlns:a16="http://schemas.microsoft.com/office/drawing/2014/main" id="{930AC03B-D0E8-4E6A-946A-D9D2E1663AF6}"/>
                  </a:ext>
                </a:extLst>
              </p:cNvPr>
              <p:cNvSpPr/>
              <p:nvPr/>
            </p:nvSpPr>
            <p:spPr>
              <a:xfrm>
                <a:off x="6814350" y="1539100"/>
                <a:ext cx="33100" cy="27975"/>
              </a:xfrm>
              <a:custGeom>
                <a:avLst/>
                <a:gdLst/>
                <a:ahLst/>
                <a:cxnLst/>
                <a:rect l="l" t="t" r="r" b="b"/>
                <a:pathLst>
                  <a:path w="1324" h="1119" extrusionOk="0">
                    <a:moveTo>
                      <a:pt x="287" y="0"/>
                    </a:moveTo>
                    <a:cubicBezTo>
                      <a:pt x="241" y="0"/>
                      <a:pt x="199" y="15"/>
                      <a:pt x="165" y="50"/>
                    </a:cubicBezTo>
                    <a:cubicBezTo>
                      <a:pt x="1" y="219"/>
                      <a:pt x="134" y="401"/>
                      <a:pt x="267" y="597"/>
                    </a:cubicBezTo>
                    <a:cubicBezTo>
                      <a:pt x="408" y="802"/>
                      <a:pt x="651" y="1118"/>
                      <a:pt x="885" y="1118"/>
                    </a:cubicBezTo>
                    <a:cubicBezTo>
                      <a:pt x="954" y="1118"/>
                      <a:pt x="1023" y="1090"/>
                      <a:pt x="1089" y="1023"/>
                    </a:cubicBezTo>
                    <a:cubicBezTo>
                      <a:pt x="1324" y="778"/>
                      <a:pt x="1093" y="517"/>
                      <a:pt x="840" y="321"/>
                    </a:cubicBezTo>
                    <a:cubicBezTo>
                      <a:pt x="693" y="209"/>
                      <a:pt x="460" y="0"/>
                      <a:pt x="287"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4;p36">
                <a:extLst>
                  <a:ext uri="{FF2B5EF4-FFF2-40B4-BE49-F238E27FC236}">
                    <a16:creationId xmlns:a16="http://schemas.microsoft.com/office/drawing/2014/main" id="{909081A2-F9C8-4532-B1E1-027C2B685F28}"/>
                  </a:ext>
                </a:extLst>
              </p:cNvPr>
              <p:cNvSpPr/>
              <p:nvPr/>
            </p:nvSpPr>
            <p:spPr>
              <a:xfrm>
                <a:off x="6775850" y="1246850"/>
                <a:ext cx="27575" cy="50300"/>
              </a:xfrm>
              <a:custGeom>
                <a:avLst/>
                <a:gdLst/>
                <a:ahLst/>
                <a:cxnLst/>
                <a:rect l="l" t="t" r="r" b="b"/>
                <a:pathLst>
                  <a:path w="1103" h="2012" extrusionOk="0">
                    <a:moveTo>
                      <a:pt x="551" y="1"/>
                    </a:moveTo>
                    <a:cubicBezTo>
                      <a:pt x="245" y="1"/>
                      <a:pt x="1" y="245"/>
                      <a:pt x="1" y="551"/>
                    </a:cubicBezTo>
                    <a:lnTo>
                      <a:pt x="1" y="1461"/>
                    </a:lnTo>
                    <a:cubicBezTo>
                      <a:pt x="1" y="1763"/>
                      <a:pt x="245" y="2012"/>
                      <a:pt x="551" y="2012"/>
                    </a:cubicBezTo>
                    <a:cubicBezTo>
                      <a:pt x="857" y="2012"/>
                      <a:pt x="1102" y="1763"/>
                      <a:pt x="1102" y="1461"/>
                    </a:cubicBezTo>
                    <a:lnTo>
                      <a:pt x="1102" y="551"/>
                    </a:lnTo>
                    <a:cubicBezTo>
                      <a:pt x="1102"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5;p36">
                <a:extLst>
                  <a:ext uri="{FF2B5EF4-FFF2-40B4-BE49-F238E27FC236}">
                    <a16:creationId xmlns:a16="http://schemas.microsoft.com/office/drawing/2014/main" id="{7AB5C60D-9788-4377-A661-590FB3F05638}"/>
                  </a:ext>
                </a:extLst>
              </p:cNvPr>
              <p:cNvSpPr/>
              <p:nvPr/>
            </p:nvSpPr>
            <p:spPr>
              <a:xfrm>
                <a:off x="6585900" y="1246850"/>
                <a:ext cx="27650" cy="50300"/>
              </a:xfrm>
              <a:custGeom>
                <a:avLst/>
                <a:gdLst/>
                <a:ahLst/>
                <a:cxnLst/>
                <a:rect l="l" t="t" r="r" b="b"/>
                <a:pathLst>
                  <a:path w="1106" h="2012" extrusionOk="0">
                    <a:moveTo>
                      <a:pt x="551" y="1"/>
                    </a:moveTo>
                    <a:cubicBezTo>
                      <a:pt x="249" y="1"/>
                      <a:pt x="1" y="245"/>
                      <a:pt x="1" y="551"/>
                    </a:cubicBezTo>
                    <a:lnTo>
                      <a:pt x="1" y="1461"/>
                    </a:lnTo>
                    <a:cubicBezTo>
                      <a:pt x="1" y="1763"/>
                      <a:pt x="249" y="2012"/>
                      <a:pt x="551" y="2012"/>
                    </a:cubicBezTo>
                    <a:cubicBezTo>
                      <a:pt x="857" y="2012"/>
                      <a:pt x="1105" y="1763"/>
                      <a:pt x="1105" y="1461"/>
                    </a:cubicBezTo>
                    <a:lnTo>
                      <a:pt x="1105" y="551"/>
                    </a:lnTo>
                    <a:cubicBezTo>
                      <a:pt x="1105" y="245"/>
                      <a:pt x="857" y="1"/>
                      <a:pt x="55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6;p36">
                <a:extLst>
                  <a:ext uri="{FF2B5EF4-FFF2-40B4-BE49-F238E27FC236}">
                    <a16:creationId xmlns:a16="http://schemas.microsoft.com/office/drawing/2014/main" id="{7BC81254-5BF9-4FA3-A63C-D533ED3D4801}"/>
                  </a:ext>
                </a:extLst>
              </p:cNvPr>
              <p:cNvSpPr/>
              <p:nvPr/>
            </p:nvSpPr>
            <p:spPr>
              <a:xfrm>
                <a:off x="6824250" y="1008100"/>
                <a:ext cx="44725" cy="153125"/>
              </a:xfrm>
              <a:custGeom>
                <a:avLst/>
                <a:gdLst/>
                <a:ahLst/>
                <a:cxnLst/>
                <a:rect l="l" t="t" r="r" b="b"/>
                <a:pathLst>
                  <a:path w="1789" h="6125" extrusionOk="0">
                    <a:moveTo>
                      <a:pt x="892" y="0"/>
                    </a:moveTo>
                    <a:cubicBezTo>
                      <a:pt x="400" y="0"/>
                      <a:pt x="0" y="399"/>
                      <a:pt x="0" y="892"/>
                    </a:cubicBezTo>
                    <a:lnTo>
                      <a:pt x="0" y="5228"/>
                    </a:lnTo>
                    <a:cubicBezTo>
                      <a:pt x="0" y="5720"/>
                      <a:pt x="400" y="6125"/>
                      <a:pt x="892" y="6125"/>
                    </a:cubicBezTo>
                    <a:cubicBezTo>
                      <a:pt x="1389" y="6125"/>
                      <a:pt x="1598" y="5720"/>
                      <a:pt x="1598" y="5228"/>
                    </a:cubicBezTo>
                    <a:lnTo>
                      <a:pt x="1789" y="892"/>
                    </a:lnTo>
                    <a:cubicBezTo>
                      <a:pt x="1789" y="399"/>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7;p36">
                <a:extLst>
                  <a:ext uri="{FF2B5EF4-FFF2-40B4-BE49-F238E27FC236}">
                    <a16:creationId xmlns:a16="http://schemas.microsoft.com/office/drawing/2014/main" id="{4521FC9C-37FD-49AB-8024-7063165C966A}"/>
                  </a:ext>
                </a:extLst>
              </p:cNvPr>
              <p:cNvSpPr/>
              <p:nvPr/>
            </p:nvSpPr>
            <p:spPr>
              <a:xfrm>
                <a:off x="6824250" y="661450"/>
                <a:ext cx="49500" cy="153150"/>
              </a:xfrm>
              <a:custGeom>
                <a:avLst/>
                <a:gdLst/>
                <a:ahLst/>
                <a:cxnLst/>
                <a:rect l="l" t="t" r="r" b="b"/>
                <a:pathLst>
                  <a:path w="1980" h="6126" extrusionOk="0">
                    <a:moveTo>
                      <a:pt x="892" y="0"/>
                    </a:moveTo>
                    <a:cubicBezTo>
                      <a:pt x="400" y="0"/>
                      <a:pt x="0" y="400"/>
                      <a:pt x="0" y="892"/>
                    </a:cubicBezTo>
                    <a:lnTo>
                      <a:pt x="0" y="5228"/>
                    </a:lnTo>
                    <a:cubicBezTo>
                      <a:pt x="0" y="5721"/>
                      <a:pt x="400" y="6125"/>
                      <a:pt x="892" y="6125"/>
                    </a:cubicBezTo>
                    <a:cubicBezTo>
                      <a:pt x="1389" y="6125"/>
                      <a:pt x="1789" y="5721"/>
                      <a:pt x="1789" y="5228"/>
                    </a:cubicBezTo>
                    <a:lnTo>
                      <a:pt x="1979" y="892"/>
                    </a:lnTo>
                    <a:cubicBezTo>
                      <a:pt x="1979" y="400"/>
                      <a:pt x="1389" y="0"/>
                      <a:pt x="892"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8;p36">
                <a:extLst>
                  <a:ext uri="{FF2B5EF4-FFF2-40B4-BE49-F238E27FC236}">
                    <a16:creationId xmlns:a16="http://schemas.microsoft.com/office/drawing/2014/main" id="{D1679518-D9FF-4704-93AF-E71D83938342}"/>
                  </a:ext>
                </a:extLst>
              </p:cNvPr>
              <p:cNvSpPr/>
              <p:nvPr/>
            </p:nvSpPr>
            <p:spPr>
              <a:xfrm>
                <a:off x="6520300" y="1008100"/>
                <a:ext cx="44775" cy="153125"/>
              </a:xfrm>
              <a:custGeom>
                <a:avLst/>
                <a:gdLst/>
                <a:ahLst/>
                <a:cxnLst/>
                <a:rect l="l" t="t" r="r" b="b"/>
                <a:pathLst>
                  <a:path w="1791" h="6125" extrusionOk="0">
                    <a:moveTo>
                      <a:pt x="898" y="0"/>
                    </a:moveTo>
                    <a:cubicBezTo>
                      <a:pt x="400" y="0"/>
                      <a:pt x="1" y="399"/>
                      <a:pt x="1" y="892"/>
                    </a:cubicBezTo>
                    <a:lnTo>
                      <a:pt x="193" y="5228"/>
                    </a:lnTo>
                    <a:cubicBezTo>
                      <a:pt x="193" y="5720"/>
                      <a:pt x="400" y="6125"/>
                      <a:pt x="898" y="6125"/>
                    </a:cubicBezTo>
                    <a:cubicBezTo>
                      <a:pt x="1391" y="6125"/>
                      <a:pt x="1790" y="5720"/>
                      <a:pt x="1790" y="5228"/>
                    </a:cubicBezTo>
                    <a:lnTo>
                      <a:pt x="1790" y="892"/>
                    </a:lnTo>
                    <a:cubicBezTo>
                      <a:pt x="1790" y="399"/>
                      <a:pt x="1391" y="0"/>
                      <a:pt x="89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9;p36">
                <a:extLst>
                  <a:ext uri="{FF2B5EF4-FFF2-40B4-BE49-F238E27FC236}">
                    <a16:creationId xmlns:a16="http://schemas.microsoft.com/office/drawing/2014/main" id="{70C895BC-FB95-42B2-A70A-464DD4308262}"/>
                  </a:ext>
                </a:extLst>
              </p:cNvPr>
              <p:cNvSpPr/>
              <p:nvPr/>
            </p:nvSpPr>
            <p:spPr>
              <a:xfrm>
                <a:off x="6515550" y="661450"/>
                <a:ext cx="49525" cy="153150"/>
              </a:xfrm>
              <a:custGeom>
                <a:avLst/>
                <a:gdLst/>
                <a:ahLst/>
                <a:cxnLst/>
                <a:rect l="l" t="t" r="r" b="b"/>
                <a:pathLst>
                  <a:path w="1981" h="6126" extrusionOk="0">
                    <a:moveTo>
                      <a:pt x="1088" y="0"/>
                    </a:moveTo>
                    <a:cubicBezTo>
                      <a:pt x="590" y="0"/>
                      <a:pt x="0" y="400"/>
                      <a:pt x="0" y="892"/>
                    </a:cubicBezTo>
                    <a:lnTo>
                      <a:pt x="191" y="5228"/>
                    </a:lnTo>
                    <a:cubicBezTo>
                      <a:pt x="191" y="5721"/>
                      <a:pt x="590" y="6125"/>
                      <a:pt x="1088" y="6125"/>
                    </a:cubicBezTo>
                    <a:cubicBezTo>
                      <a:pt x="1581" y="6125"/>
                      <a:pt x="1980" y="5721"/>
                      <a:pt x="1980" y="5228"/>
                    </a:cubicBezTo>
                    <a:lnTo>
                      <a:pt x="1980" y="892"/>
                    </a:lnTo>
                    <a:cubicBezTo>
                      <a:pt x="1980" y="400"/>
                      <a:pt x="1581" y="0"/>
                      <a:pt x="1088"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40;p36">
                <a:extLst>
                  <a:ext uri="{FF2B5EF4-FFF2-40B4-BE49-F238E27FC236}">
                    <a16:creationId xmlns:a16="http://schemas.microsoft.com/office/drawing/2014/main" id="{71ACA2CB-DF70-43C7-B2D7-335388D8C5E2}"/>
                  </a:ext>
                </a:extLst>
              </p:cNvPr>
              <p:cNvSpPr/>
              <p:nvPr/>
            </p:nvSpPr>
            <p:spPr>
              <a:xfrm>
                <a:off x="6529525" y="491450"/>
                <a:ext cx="330350" cy="791050"/>
              </a:xfrm>
              <a:custGeom>
                <a:avLst/>
                <a:gdLst/>
                <a:ahLst/>
                <a:cxnLst/>
                <a:rect l="l" t="t" r="r" b="b"/>
                <a:pathLst>
                  <a:path w="13214" h="31642" extrusionOk="0">
                    <a:moveTo>
                      <a:pt x="1901" y="1"/>
                    </a:moveTo>
                    <a:cubicBezTo>
                      <a:pt x="848" y="1"/>
                      <a:pt x="0" y="1230"/>
                      <a:pt x="0" y="2277"/>
                    </a:cubicBezTo>
                    <a:lnTo>
                      <a:pt x="378" y="29742"/>
                    </a:lnTo>
                    <a:cubicBezTo>
                      <a:pt x="378" y="30790"/>
                      <a:pt x="1230" y="31642"/>
                      <a:pt x="2278" y="31642"/>
                    </a:cubicBezTo>
                    <a:lnTo>
                      <a:pt x="10933" y="31642"/>
                    </a:lnTo>
                    <a:cubicBezTo>
                      <a:pt x="11980" y="31642"/>
                      <a:pt x="12832" y="30790"/>
                      <a:pt x="12832" y="29742"/>
                    </a:cubicBezTo>
                    <a:lnTo>
                      <a:pt x="13213" y="2277"/>
                    </a:lnTo>
                    <a:cubicBezTo>
                      <a:pt x="13213" y="1230"/>
                      <a:pt x="12361" y="1"/>
                      <a:pt x="11314" y="1"/>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41;p36">
                <a:extLst>
                  <a:ext uri="{FF2B5EF4-FFF2-40B4-BE49-F238E27FC236}">
                    <a16:creationId xmlns:a16="http://schemas.microsoft.com/office/drawing/2014/main" id="{ED5242E4-A4E8-43B9-8503-8F3A8F6482A5}"/>
                  </a:ext>
                </a:extLst>
              </p:cNvPr>
              <p:cNvSpPr/>
              <p:nvPr/>
            </p:nvSpPr>
            <p:spPr>
              <a:xfrm>
                <a:off x="6575700" y="530950"/>
                <a:ext cx="237925" cy="712050"/>
              </a:xfrm>
              <a:custGeom>
                <a:avLst/>
                <a:gdLst/>
                <a:ahLst/>
                <a:cxnLst/>
                <a:rect l="l" t="t" r="r" b="b"/>
                <a:pathLst>
                  <a:path w="9517" h="28482" extrusionOk="0">
                    <a:moveTo>
                      <a:pt x="1367" y="1"/>
                    </a:moveTo>
                    <a:cubicBezTo>
                      <a:pt x="613" y="1"/>
                      <a:pt x="1" y="888"/>
                      <a:pt x="1" y="1643"/>
                    </a:cubicBezTo>
                    <a:lnTo>
                      <a:pt x="89" y="9920"/>
                    </a:lnTo>
                    <a:cubicBezTo>
                      <a:pt x="160" y="9983"/>
                      <a:pt x="218" y="10063"/>
                      <a:pt x="249" y="10155"/>
                    </a:cubicBezTo>
                    <a:lnTo>
                      <a:pt x="280" y="10239"/>
                    </a:lnTo>
                    <a:cubicBezTo>
                      <a:pt x="617" y="9934"/>
                      <a:pt x="1066" y="9747"/>
                      <a:pt x="1558" y="9747"/>
                    </a:cubicBezTo>
                    <a:lnTo>
                      <a:pt x="1713" y="9747"/>
                    </a:lnTo>
                    <a:lnTo>
                      <a:pt x="1713" y="4323"/>
                    </a:lnTo>
                    <a:cubicBezTo>
                      <a:pt x="1713" y="4004"/>
                      <a:pt x="1971" y="3747"/>
                      <a:pt x="2291" y="3747"/>
                    </a:cubicBezTo>
                    <a:cubicBezTo>
                      <a:pt x="2610" y="3747"/>
                      <a:pt x="2867" y="4004"/>
                      <a:pt x="2867" y="4323"/>
                    </a:cubicBezTo>
                    <a:lnTo>
                      <a:pt x="2867" y="9747"/>
                    </a:lnTo>
                    <a:lnTo>
                      <a:pt x="6649" y="9747"/>
                    </a:lnTo>
                    <a:lnTo>
                      <a:pt x="6649" y="4323"/>
                    </a:lnTo>
                    <a:cubicBezTo>
                      <a:pt x="6649" y="4004"/>
                      <a:pt x="6906" y="3747"/>
                      <a:pt x="7226" y="3747"/>
                    </a:cubicBezTo>
                    <a:cubicBezTo>
                      <a:pt x="7545" y="3747"/>
                      <a:pt x="7803" y="4004"/>
                      <a:pt x="7803" y="4323"/>
                    </a:cubicBezTo>
                    <a:lnTo>
                      <a:pt x="7803" y="9747"/>
                    </a:lnTo>
                    <a:lnTo>
                      <a:pt x="7963" y="9747"/>
                    </a:lnTo>
                    <a:cubicBezTo>
                      <a:pt x="8451" y="9747"/>
                      <a:pt x="8899" y="9934"/>
                      <a:pt x="9236" y="10239"/>
                    </a:cubicBezTo>
                    <a:lnTo>
                      <a:pt x="9268" y="10155"/>
                    </a:lnTo>
                    <a:cubicBezTo>
                      <a:pt x="9303" y="10063"/>
                      <a:pt x="9356" y="9983"/>
                      <a:pt x="9428" y="9920"/>
                    </a:cubicBezTo>
                    <a:lnTo>
                      <a:pt x="9516" y="1643"/>
                    </a:lnTo>
                    <a:cubicBezTo>
                      <a:pt x="9516" y="888"/>
                      <a:pt x="8904" y="1"/>
                      <a:pt x="8149" y="1"/>
                    </a:cubicBezTo>
                    <a:close/>
                    <a:moveTo>
                      <a:pt x="488" y="22587"/>
                    </a:moveTo>
                    <a:lnTo>
                      <a:pt x="231" y="22964"/>
                    </a:lnTo>
                    <a:lnTo>
                      <a:pt x="275" y="27115"/>
                    </a:lnTo>
                    <a:cubicBezTo>
                      <a:pt x="275" y="27869"/>
                      <a:pt x="888" y="28481"/>
                      <a:pt x="1642" y="28481"/>
                    </a:cubicBezTo>
                    <a:lnTo>
                      <a:pt x="7873" y="28481"/>
                    </a:lnTo>
                    <a:cubicBezTo>
                      <a:pt x="8629" y="28481"/>
                      <a:pt x="9241" y="27869"/>
                      <a:pt x="9241" y="27115"/>
                    </a:cubicBezTo>
                    <a:lnTo>
                      <a:pt x="9285" y="22964"/>
                    </a:lnTo>
                    <a:lnTo>
                      <a:pt x="9028" y="22587"/>
                    </a:lnTo>
                    <a:cubicBezTo>
                      <a:pt x="8726" y="22792"/>
                      <a:pt x="8357" y="22915"/>
                      <a:pt x="7963" y="22915"/>
                    </a:cubicBezTo>
                    <a:lnTo>
                      <a:pt x="7803" y="22915"/>
                    </a:lnTo>
                    <a:lnTo>
                      <a:pt x="7803" y="26649"/>
                    </a:lnTo>
                    <a:cubicBezTo>
                      <a:pt x="7803" y="26969"/>
                      <a:pt x="7545" y="27225"/>
                      <a:pt x="7226" y="27225"/>
                    </a:cubicBezTo>
                    <a:cubicBezTo>
                      <a:pt x="6906" y="27225"/>
                      <a:pt x="6649" y="26969"/>
                      <a:pt x="6649" y="26649"/>
                    </a:cubicBezTo>
                    <a:lnTo>
                      <a:pt x="6649" y="22915"/>
                    </a:lnTo>
                    <a:lnTo>
                      <a:pt x="2867" y="22915"/>
                    </a:lnTo>
                    <a:lnTo>
                      <a:pt x="2867" y="26649"/>
                    </a:lnTo>
                    <a:cubicBezTo>
                      <a:pt x="2867" y="26969"/>
                      <a:pt x="2610" y="27225"/>
                      <a:pt x="2291" y="27225"/>
                    </a:cubicBezTo>
                    <a:cubicBezTo>
                      <a:pt x="1971" y="27225"/>
                      <a:pt x="1713" y="26969"/>
                      <a:pt x="1713" y="26649"/>
                    </a:cubicBezTo>
                    <a:lnTo>
                      <a:pt x="1713" y="22915"/>
                    </a:lnTo>
                    <a:lnTo>
                      <a:pt x="1558" y="22915"/>
                    </a:lnTo>
                    <a:cubicBezTo>
                      <a:pt x="1158" y="22915"/>
                      <a:pt x="794" y="22792"/>
                      <a:pt x="488" y="22587"/>
                    </a:cubicBez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42;p36">
                <a:extLst>
                  <a:ext uri="{FF2B5EF4-FFF2-40B4-BE49-F238E27FC236}">
                    <a16:creationId xmlns:a16="http://schemas.microsoft.com/office/drawing/2014/main" id="{6AF3B968-017B-4FDB-A153-C55A6A6CC61A}"/>
                  </a:ext>
                </a:extLst>
              </p:cNvPr>
              <p:cNvSpPr/>
              <p:nvPr/>
            </p:nvSpPr>
            <p:spPr>
              <a:xfrm>
                <a:off x="6618525" y="624625"/>
                <a:ext cx="28850" cy="586975"/>
              </a:xfrm>
              <a:custGeom>
                <a:avLst/>
                <a:gdLst/>
                <a:ahLst/>
                <a:cxnLst/>
                <a:rect l="l" t="t" r="r" b="b"/>
                <a:pathLst>
                  <a:path w="1154" h="23479" extrusionOk="0">
                    <a:moveTo>
                      <a:pt x="578" y="0"/>
                    </a:moveTo>
                    <a:cubicBezTo>
                      <a:pt x="258" y="0"/>
                      <a:pt x="0" y="257"/>
                      <a:pt x="0" y="576"/>
                    </a:cubicBezTo>
                    <a:lnTo>
                      <a:pt x="0" y="22902"/>
                    </a:lnTo>
                    <a:cubicBezTo>
                      <a:pt x="0" y="23222"/>
                      <a:pt x="258" y="23478"/>
                      <a:pt x="578" y="23478"/>
                    </a:cubicBezTo>
                    <a:cubicBezTo>
                      <a:pt x="897" y="23478"/>
                      <a:pt x="1154" y="23222"/>
                      <a:pt x="1154" y="22902"/>
                    </a:cubicBezTo>
                    <a:lnTo>
                      <a:pt x="1154" y="576"/>
                    </a:lnTo>
                    <a:cubicBezTo>
                      <a:pt x="1154"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43;p36">
                <a:extLst>
                  <a:ext uri="{FF2B5EF4-FFF2-40B4-BE49-F238E27FC236}">
                    <a16:creationId xmlns:a16="http://schemas.microsoft.com/office/drawing/2014/main" id="{6936A41C-939D-426E-A5D4-A3222BE6B9B4}"/>
                  </a:ext>
                </a:extLst>
              </p:cNvPr>
              <p:cNvSpPr/>
              <p:nvPr/>
            </p:nvSpPr>
            <p:spPr>
              <a:xfrm>
                <a:off x="6741900" y="624625"/>
                <a:ext cx="28900" cy="586975"/>
              </a:xfrm>
              <a:custGeom>
                <a:avLst/>
                <a:gdLst/>
                <a:ahLst/>
                <a:cxnLst/>
                <a:rect l="l" t="t" r="r" b="b"/>
                <a:pathLst>
                  <a:path w="1156" h="23479" extrusionOk="0">
                    <a:moveTo>
                      <a:pt x="578" y="0"/>
                    </a:moveTo>
                    <a:cubicBezTo>
                      <a:pt x="258" y="0"/>
                      <a:pt x="1" y="257"/>
                      <a:pt x="1" y="576"/>
                    </a:cubicBezTo>
                    <a:lnTo>
                      <a:pt x="1" y="22902"/>
                    </a:lnTo>
                    <a:cubicBezTo>
                      <a:pt x="1" y="23222"/>
                      <a:pt x="258" y="23478"/>
                      <a:pt x="578" y="23478"/>
                    </a:cubicBezTo>
                    <a:cubicBezTo>
                      <a:pt x="897" y="23478"/>
                      <a:pt x="1155" y="23222"/>
                      <a:pt x="1155" y="22902"/>
                    </a:cubicBezTo>
                    <a:lnTo>
                      <a:pt x="1155" y="576"/>
                    </a:lnTo>
                    <a:cubicBezTo>
                      <a:pt x="1155" y="257"/>
                      <a:pt x="897" y="0"/>
                      <a:pt x="578"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44;p36">
                <a:extLst>
                  <a:ext uri="{FF2B5EF4-FFF2-40B4-BE49-F238E27FC236}">
                    <a16:creationId xmlns:a16="http://schemas.microsoft.com/office/drawing/2014/main" id="{5EFFF054-DC98-4D90-845B-80BEC36D6F70}"/>
                  </a:ext>
                </a:extLst>
              </p:cNvPr>
              <p:cNvSpPr/>
              <p:nvPr/>
            </p:nvSpPr>
            <p:spPr>
              <a:xfrm>
                <a:off x="6567150" y="774625"/>
                <a:ext cx="255000" cy="329225"/>
              </a:xfrm>
              <a:custGeom>
                <a:avLst/>
                <a:gdLst/>
                <a:ahLst/>
                <a:cxnLst/>
                <a:rect l="l" t="t" r="r" b="b"/>
                <a:pathLst>
                  <a:path w="10200" h="13169" extrusionOk="0">
                    <a:moveTo>
                      <a:pt x="1900" y="0"/>
                    </a:moveTo>
                    <a:cubicBezTo>
                      <a:pt x="849" y="0"/>
                      <a:pt x="1" y="848"/>
                      <a:pt x="1" y="1895"/>
                    </a:cubicBezTo>
                    <a:lnTo>
                      <a:pt x="1" y="11269"/>
                    </a:lnTo>
                    <a:cubicBezTo>
                      <a:pt x="1" y="12316"/>
                      <a:pt x="849" y="13168"/>
                      <a:pt x="1900" y="13168"/>
                    </a:cubicBezTo>
                    <a:lnTo>
                      <a:pt x="8305" y="13168"/>
                    </a:lnTo>
                    <a:cubicBezTo>
                      <a:pt x="9352" y="13168"/>
                      <a:pt x="10200" y="12316"/>
                      <a:pt x="10200" y="11269"/>
                    </a:cubicBezTo>
                    <a:lnTo>
                      <a:pt x="10200" y="1895"/>
                    </a:lnTo>
                    <a:cubicBezTo>
                      <a:pt x="10200" y="848"/>
                      <a:pt x="9352" y="0"/>
                      <a:pt x="830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45;p36">
                <a:extLst>
                  <a:ext uri="{FF2B5EF4-FFF2-40B4-BE49-F238E27FC236}">
                    <a16:creationId xmlns:a16="http://schemas.microsoft.com/office/drawing/2014/main" id="{DAA27487-C04A-4FB2-9BB4-8A5622334AF3}"/>
                  </a:ext>
                </a:extLst>
              </p:cNvPr>
              <p:cNvSpPr/>
              <p:nvPr/>
            </p:nvSpPr>
            <p:spPr>
              <a:xfrm>
                <a:off x="6552400" y="775350"/>
                <a:ext cx="84900" cy="178175"/>
              </a:xfrm>
              <a:custGeom>
                <a:avLst/>
                <a:gdLst/>
                <a:ahLst/>
                <a:cxnLst/>
                <a:rect l="l" t="t" r="r" b="b"/>
                <a:pathLst>
                  <a:path w="3396" h="7127" extrusionOk="0">
                    <a:moveTo>
                      <a:pt x="643" y="0"/>
                    </a:moveTo>
                    <a:cubicBezTo>
                      <a:pt x="580" y="0"/>
                      <a:pt x="516" y="11"/>
                      <a:pt x="453" y="33"/>
                    </a:cubicBezTo>
                    <a:cubicBezTo>
                      <a:pt x="155" y="140"/>
                      <a:pt x="0" y="463"/>
                      <a:pt x="107" y="762"/>
                    </a:cubicBezTo>
                    <a:lnTo>
                      <a:pt x="2215" y="6744"/>
                    </a:lnTo>
                    <a:cubicBezTo>
                      <a:pt x="2299" y="6979"/>
                      <a:pt x="2521" y="7126"/>
                      <a:pt x="2752" y="7126"/>
                    </a:cubicBezTo>
                    <a:cubicBezTo>
                      <a:pt x="2818" y="7126"/>
                      <a:pt x="2881" y="7113"/>
                      <a:pt x="2943" y="7090"/>
                    </a:cubicBezTo>
                    <a:cubicBezTo>
                      <a:pt x="3240" y="6988"/>
                      <a:pt x="3395" y="6660"/>
                      <a:pt x="3289" y="6363"/>
                    </a:cubicBezTo>
                    <a:lnTo>
                      <a:pt x="1181" y="379"/>
                    </a:lnTo>
                    <a:cubicBezTo>
                      <a:pt x="1100" y="148"/>
                      <a:pt x="879" y="0"/>
                      <a:pt x="643"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46;p36">
                <a:extLst>
                  <a:ext uri="{FF2B5EF4-FFF2-40B4-BE49-F238E27FC236}">
                    <a16:creationId xmlns:a16="http://schemas.microsoft.com/office/drawing/2014/main" id="{82AA5F51-E77F-4519-B8BA-80FC498F52B6}"/>
                  </a:ext>
                </a:extLst>
              </p:cNvPr>
              <p:cNvSpPr/>
              <p:nvPr/>
            </p:nvSpPr>
            <p:spPr>
              <a:xfrm>
                <a:off x="6548825" y="1013950"/>
                <a:ext cx="83925" cy="104125"/>
              </a:xfrm>
              <a:custGeom>
                <a:avLst/>
                <a:gdLst/>
                <a:ahLst/>
                <a:cxnLst/>
                <a:rect l="l" t="t" r="r" b="b"/>
                <a:pathLst>
                  <a:path w="3357" h="4165" extrusionOk="0">
                    <a:moveTo>
                      <a:pt x="2709" y="0"/>
                    </a:moveTo>
                    <a:cubicBezTo>
                      <a:pt x="2526" y="0"/>
                      <a:pt x="2346" y="88"/>
                      <a:pt x="2238" y="250"/>
                    </a:cubicBezTo>
                    <a:lnTo>
                      <a:pt x="179" y="3272"/>
                    </a:lnTo>
                    <a:cubicBezTo>
                      <a:pt x="1" y="3534"/>
                      <a:pt x="72" y="3888"/>
                      <a:pt x="330" y="4066"/>
                    </a:cubicBezTo>
                    <a:cubicBezTo>
                      <a:pt x="427" y="4133"/>
                      <a:pt x="538" y="4164"/>
                      <a:pt x="649" y="4164"/>
                    </a:cubicBezTo>
                    <a:cubicBezTo>
                      <a:pt x="831" y="4164"/>
                      <a:pt x="1013" y="4075"/>
                      <a:pt x="1123" y="3915"/>
                    </a:cubicBezTo>
                    <a:lnTo>
                      <a:pt x="3179" y="893"/>
                    </a:lnTo>
                    <a:cubicBezTo>
                      <a:pt x="3356" y="631"/>
                      <a:pt x="3286" y="276"/>
                      <a:pt x="3028" y="98"/>
                    </a:cubicBezTo>
                    <a:cubicBezTo>
                      <a:pt x="2930" y="32"/>
                      <a:pt x="2819" y="0"/>
                      <a:pt x="270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47;p36">
                <a:extLst>
                  <a:ext uri="{FF2B5EF4-FFF2-40B4-BE49-F238E27FC236}">
                    <a16:creationId xmlns:a16="http://schemas.microsoft.com/office/drawing/2014/main" id="{8D65D37A-9AB1-4043-AE92-30740FA3E69F}"/>
                  </a:ext>
                </a:extLst>
              </p:cNvPr>
              <p:cNvSpPr/>
              <p:nvPr/>
            </p:nvSpPr>
            <p:spPr>
              <a:xfrm>
                <a:off x="6544075" y="964150"/>
                <a:ext cx="81900" cy="18975"/>
              </a:xfrm>
              <a:custGeom>
                <a:avLst/>
                <a:gdLst/>
                <a:ahLst/>
                <a:cxnLst/>
                <a:rect l="l" t="t" r="r" b="b"/>
                <a:pathLst>
                  <a:path w="3276" h="759" extrusionOk="0">
                    <a:moveTo>
                      <a:pt x="381" y="0"/>
                    </a:moveTo>
                    <a:cubicBezTo>
                      <a:pt x="168" y="0"/>
                      <a:pt x="0" y="169"/>
                      <a:pt x="0" y="378"/>
                    </a:cubicBezTo>
                    <a:cubicBezTo>
                      <a:pt x="0" y="591"/>
                      <a:pt x="168" y="759"/>
                      <a:pt x="381" y="759"/>
                    </a:cubicBezTo>
                    <a:lnTo>
                      <a:pt x="2899" y="759"/>
                    </a:lnTo>
                    <a:cubicBezTo>
                      <a:pt x="3107" y="759"/>
                      <a:pt x="3276" y="591"/>
                      <a:pt x="3276" y="378"/>
                    </a:cubicBezTo>
                    <a:cubicBezTo>
                      <a:pt x="3276" y="169"/>
                      <a:pt x="3107"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48;p36">
                <a:extLst>
                  <a:ext uri="{FF2B5EF4-FFF2-40B4-BE49-F238E27FC236}">
                    <a16:creationId xmlns:a16="http://schemas.microsoft.com/office/drawing/2014/main" id="{F3024F8A-2BB2-4DF6-8BAF-24E8ED8588A9}"/>
                  </a:ext>
                </a:extLst>
              </p:cNvPr>
              <p:cNvSpPr/>
              <p:nvPr/>
            </p:nvSpPr>
            <p:spPr>
              <a:xfrm>
                <a:off x="6752000" y="775350"/>
                <a:ext cx="84925" cy="178175"/>
              </a:xfrm>
              <a:custGeom>
                <a:avLst/>
                <a:gdLst/>
                <a:ahLst/>
                <a:cxnLst/>
                <a:rect l="l" t="t" r="r" b="b"/>
                <a:pathLst>
                  <a:path w="3397" h="7127" extrusionOk="0">
                    <a:moveTo>
                      <a:pt x="2754" y="0"/>
                    </a:moveTo>
                    <a:cubicBezTo>
                      <a:pt x="2519" y="0"/>
                      <a:pt x="2300" y="148"/>
                      <a:pt x="2216" y="379"/>
                    </a:cubicBezTo>
                    <a:lnTo>
                      <a:pt x="107" y="6363"/>
                    </a:lnTo>
                    <a:cubicBezTo>
                      <a:pt x="0" y="6660"/>
                      <a:pt x="156" y="6988"/>
                      <a:pt x="453" y="7090"/>
                    </a:cubicBezTo>
                    <a:cubicBezTo>
                      <a:pt x="516" y="7113"/>
                      <a:pt x="582" y="7126"/>
                      <a:pt x="645" y="7126"/>
                    </a:cubicBezTo>
                    <a:cubicBezTo>
                      <a:pt x="879" y="7126"/>
                      <a:pt x="1097" y="6979"/>
                      <a:pt x="1182" y="6744"/>
                    </a:cubicBezTo>
                    <a:lnTo>
                      <a:pt x="3290" y="762"/>
                    </a:lnTo>
                    <a:cubicBezTo>
                      <a:pt x="3396" y="463"/>
                      <a:pt x="3241" y="140"/>
                      <a:pt x="2943" y="33"/>
                    </a:cubicBezTo>
                    <a:cubicBezTo>
                      <a:pt x="2881" y="11"/>
                      <a:pt x="2817" y="0"/>
                      <a:pt x="275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49;p36">
                <a:extLst>
                  <a:ext uri="{FF2B5EF4-FFF2-40B4-BE49-F238E27FC236}">
                    <a16:creationId xmlns:a16="http://schemas.microsoft.com/office/drawing/2014/main" id="{AA89F5C3-8DA5-4392-848B-53FED0DE5C68}"/>
                  </a:ext>
                </a:extLst>
              </p:cNvPr>
              <p:cNvSpPr/>
              <p:nvPr/>
            </p:nvSpPr>
            <p:spPr>
              <a:xfrm>
                <a:off x="6756650" y="1013950"/>
                <a:ext cx="83800" cy="104125"/>
              </a:xfrm>
              <a:custGeom>
                <a:avLst/>
                <a:gdLst/>
                <a:ahLst/>
                <a:cxnLst/>
                <a:rect l="l" t="t" r="r" b="b"/>
                <a:pathLst>
                  <a:path w="3352" h="4165" extrusionOk="0">
                    <a:moveTo>
                      <a:pt x="644" y="0"/>
                    </a:moveTo>
                    <a:cubicBezTo>
                      <a:pt x="534" y="0"/>
                      <a:pt x="423" y="32"/>
                      <a:pt x="326" y="98"/>
                    </a:cubicBezTo>
                    <a:cubicBezTo>
                      <a:pt x="68" y="276"/>
                      <a:pt x="1" y="631"/>
                      <a:pt x="174" y="893"/>
                    </a:cubicBezTo>
                    <a:lnTo>
                      <a:pt x="2233" y="3915"/>
                    </a:lnTo>
                    <a:cubicBezTo>
                      <a:pt x="2340" y="4075"/>
                      <a:pt x="2522" y="4164"/>
                      <a:pt x="2704" y="4164"/>
                    </a:cubicBezTo>
                    <a:cubicBezTo>
                      <a:pt x="2815" y="4164"/>
                      <a:pt x="2926" y="4133"/>
                      <a:pt x="3024" y="4066"/>
                    </a:cubicBezTo>
                    <a:cubicBezTo>
                      <a:pt x="3286" y="3888"/>
                      <a:pt x="3352" y="3534"/>
                      <a:pt x="3175" y="3272"/>
                    </a:cubicBezTo>
                    <a:lnTo>
                      <a:pt x="1119" y="250"/>
                    </a:lnTo>
                    <a:cubicBezTo>
                      <a:pt x="1008" y="88"/>
                      <a:pt x="828" y="0"/>
                      <a:pt x="644"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50;p36">
                <a:extLst>
                  <a:ext uri="{FF2B5EF4-FFF2-40B4-BE49-F238E27FC236}">
                    <a16:creationId xmlns:a16="http://schemas.microsoft.com/office/drawing/2014/main" id="{4FEB3602-67B3-4709-AB82-EE8F48672730}"/>
                  </a:ext>
                </a:extLst>
              </p:cNvPr>
              <p:cNvSpPr/>
              <p:nvPr/>
            </p:nvSpPr>
            <p:spPr>
              <a:xfrm>
                <a:off x="6763300" y="964150"/>
                <a:ext cx="81925" cy="18975"/>
              </a:xfrm>
              <a:custGeom>
                <a:avLst/>
                <a:gdLst/>
                <a:ahLst/>
                <a:cxnLst/>
                <a:rect l="l" t="t" r="r" b="b"/>
                <a:pathLst>
                  <a:path w="3277" h="759" extrusionOk="0">
                    <a:moveTo>
                      <a:pt x="379" y="0"/>
                    </a:moveTo>
                    <a:cubicBezTo>
                      <a:pt x="170" y="0"/>
                      <a:pt x="1" y="169"/>
                      <a:pt x="1" y="378"/>
                    </a:cubicBezTo>
                    <a:cubicBezTo>
                      <a:pt x="1" y="591"/>
                      <a:pt x="170" y="759"/>
                      <a:pt x="379" y="759"/>
                    </a:cubicBezTo>
                    <a:lnTo>
                      <a:pt x="2899" y="759"/>
                    </a:lnTo>
                    <a:cubicBezTo>
                      <a:pt x="3108" y="759"/>
                      <a:pt x="3276" y="591"/>
                      <a:pt x="3276" y="378"/>
                    </a:cubicBezTo>
                    <a:cubicBezTo>
                      <a:pt x="3276" y="169"/>
                      <a:pt x="3108" y="0"/>
                      <a:pt x="2899" y="0"/>
                    </a:cubicBez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51;p36">
                <a:extLst>
                  <a:ext uri="{FF2B5EF4-FFF2-40B4-BE49-F238E27FC236}">
                    <a16:creationId xmlns:a16="http://schemas.microsoft.com/office/drawing/2014/main" id="{FA19FCD3-5C77-433B-8B44-D8B836C520C1}"/>
                  </a:ext>
                </a:extLst>
              </p:cNvPr>
              <p:cNvSpPr/>
              <p:nvPr/>
            </p:nvSpPr>
            <p:spPr>
              <a:xfrm>
                <a:off x="6598875" y="883800"/>
                <a:ext cx="191550" cy="167800"/>
              </a:xfrm>
              <a:custGeom>
                <a:avLst/>
                <a:gdLst/>
                <a:ahLst/>
                <a:cxnLst/>
                <a:rect l="l" t="t" r="r" b="b"/>
                <a:pathLst>
                  <a:path w="7662" h="6712" extrusionOk="0">
                    <a:moveTo>
                      <a:pt x="0" y="1"/>
                    </a:moveTo>
                    <a:lnTo>
                      <a:pt x="0" y="6712"/>
                    </a:lnTo>
                    <a:lnTo>
                      <a:pt x="7661" y="6712"/>
                    </a:lnTo>
                    <a:lnTo>
                      <a:pt x="7661" y="1"/>
                    </a:lnTo>
                    <a:close/>
                  </a:path>
                </a:pathLst>
              </a:custGeom>
              <a:solidFill>
                <a:srgbClr val="7FB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52;p36">
                <a:extLst>
                  <a:ext uri="{FF2B5EF4-FFF2-40B4-BE49-F238E27FC236}">
                    <a16:creationId xmlns:a16="http://schemas.microsoft.com/office/drawing/2014/main" id="{E790D90A-11FA-4FFE-8B34-52F2AC65ED52}"/>
                  </a:ext>
                </a:extLst>
              </p:cNvPr>
              <p:cNvSpPr/>
              <p:nvPr/>
            </p:nvSpPr>
            <p:spPr>
              <a:xfrm>
                <a:off x="6618075" y="900550"/>
                <a:ext cx="153150" cy="134300"/>
              </a:xfrm>
              <a:custGeom>
                <a:avLst/>
                <a:gdLst/>
                <a:ahLst/>
                <a:cxnLst/>
                <a:rect l="l" t="t" r="r" b="b"/>
                <a:pathLst>
                  <a:path w="6126" h="5372" extrusionOk="0">
                    <a:moveTo>
                      <a:pt x="0" y="1"/>
                    </a:moveTo>
                    <a:lnTo>
                      <a:pt x="0" y="5371"/>
                    </a:lnTo>
                    <a:lnTo>
                      <a:pt x="6125" y="5371"/>
                    </a:lnTo>
                    <a:lnTo>
                      <a:pt x="6125" y="1"/>
                    </a:lnTo>
                    <a:close/>
                  </a:path>
                </a:pathLst>
              </a:custGeom>
              <a:solidFill>
                <a:srgbClr val="A7C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53;p36">
                <a:extLst>
                  <a:ext uri="{FF2B5EF4-FFF2-40B4-BE49-F238E27FC236}">
                    <a16:creationId xmlns:a16="http://schemas.microsoft.com/office/drawing/2014/main" id="{9C704482-B1DA-43CF-9D3C-A115B3BB1744}"/>
                  </a:ext>
                </a:extLst>
              </p:cNvPr>
              <p:cNvSpPr/>
              <p:nvPr/>
            </p:nvSpPr>
            <p:spPr>
              <a:xfrm>
                <a:off x="6605700" y="787600"/>
                <a:ext cx="77075" cy="20225"/>
              </a:xfrm>
              <a:custGeom>
                <a:avLst/>
                <a:gdLst/>
                <a:ahLst/>
                <a:cxnLst/>
                <a:rect l="l" t="t" r="r" b="b"/>
                <a:pathLst>
                  <a:path w="3083" h="809" extrusionOk="0">
                    <a:moveTo>
                      <a:pt x="1636" y="1"/>
                    </a:moveTo>
                    <a:cubicBezTo>
                      <a:pt x="1575" y="1"/>
                      <a:pt x="1512" y="2"/>
                      <a:pt x="1450" y="5"/>
                    </a:cubicBezTo>
                    <a:cubicBezTo>
                      <a:pt x="1037" y="22"/>
                      <a:pt x="598" y="120"/>
                      <a:pt x="305" y="325"/>
                    </a:cubicBezTo>
                    <a:cubicBezTo>
                      <a:pt x="233" y="373"/>
                      <a:pt x="171" y="432"/>
                      <a:pt x="127" y="489"/>
                    </a:cubicBezTo>
                    <a:cubicBezTo>
                      <a:pt x="79" y="542"/>
                      <a:pt x="47" y="604"/>
                      <a:pt x="30" y="653"/>
                    </a:cubicBezTo>
                    <a:cubicBezTo>
                      <a:pt x="0" y="751"/>
                      <a:pt x="15" y="804"/>
                      <a:pt x="12" y="808"/>
                    </a:cubicBezTo>
                    <a:lnTo>
                      <a:pt x="12" y="808"/>
                    </a:lnTo>
                    <a:cubicBezTo>
                      <a:pt x="15" y="806"/>
                      <a:pt x="27" y="797"/>
                      <a:pt x="43" y="782"/>
                    </a:cubicBezTo>
                    <a:cubicBezTo>
                      <a:pt x="56" y="764"/>
                      <a:pt x="87" y="741"/>
                      <a:pt x="122" y="719"/>
                    </a:cubicBezTo>
                    <a:cubicBezTo>
                      <a:pt x="159" y="698"/>
                      <a:pt x="202" y="680"/>
                      <a:pt x="256" y="662"/>
                    </a:cubicBezTo>
                    <a:cubicBezTo>
                      <a:pt x="309" y="649"/>
                      <a:pt x="366" y="635"/>
                      <a:pt x="438" y="626"/>
                    </a:cubicBezTo>
                    <a:cubicBezTo>
                      <a:pt x="704" y="591"/>
                      <a:pt x="1085" y="591"/>
                      <a:pt x="1476" y="573"/>
                    </a:cubicBezTo>
                    <a:cubicBezTo>
                      <a:pt x="1867" y="555"/>
                      <a:pt x="2271" y="516"/>
                      <a:pt x="2577" y="444"/>
                    </a:cubicBezTo>
                    <a:cubicBezTo>
                      <a:pt x="2728" y="409"/>
                      <a:pt x="2857" y="373"/>
                      <a:pt x="2945" y="338"/>
                    </a:cubicBezTo>
                    <a:cubicBezTo>
                      <a:pt x="3039" y="303"/>
                      <a:pt x="3083" y="272"/>
                      <a:pt x="3083" y="272"/>
                    </a:cubicBezTo>
                    <a:cubicBezTo>
                      <a:pt x="3083" y="272"/>
                      <a:pt x="3029" y="254"/>
                      <a:pt x="2941" y="223"/>
                    </a:cubicBezTo>
                    <a:cubicBezTo>
                      <a:pt x="2853" y="196"/>
                      <a:pt x="2728" y="156"/>
                      <a:pt x="2577" y="116"/>
                    </a:cubicBezTo>
                    <a:cubicBezTo>
                      <a:pt x="2324" y="52"/>
                      <a:pt x="1990" y="1"/>
                      <a:pt x="1636" y="1"/>
                    </a:cubicBezTo>
                    <a:close/>
                    <a:moveTo>
                      <a:pt x="12" y="808"/>
                    </a:moveTo>
                    <a:cubicBezTo>
                      <a:pt x="12" y="808"/>
                      <a:pt x="12" y="809"/>
                      <a:pt x="12" y="809"/>
                    </a:cubicBezTo>
                    <a:cubicBezTo>
                      <a:pt x="12" y="809"/>
                      <a:pt x="12" y="808"/>
                      <a:pt x="12" y="808"/>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54;p36">
                <a:extLst>
                  <a:ext uri="{FF2B5EF4-FFF2-40B4-BE49-F238E27FC236}">
                    <a16:creationId xmlns:a16="http://schemas.microsoft.com/office/drawing/2014/main" id="{501E5BE0-5D72-4C2B-9087-18FAC5A25604}"/>
                  </a:ext>
                </a:extLst>
              </p:cNvPr>
              <p:cNvSpPr/>
              <p:nvPr/>
            </p:nvSpPr>
            <p:spPr>
              <a:xfrm>
                <a:off x="6507125" y="831525"/>
                <a:ext cx="47500" cy="47550"/>
              </a:xfrm>
              <a:custGeom>
                <a:avLst/>
                <a:gdLst/>
                <a:ahLst/>
                <a:cxnLst/>
                <a:rect l="l" t="t" r="r" b="b"/>
                <a:pathLst>
                  <a:path w="1900" h="1902" extrusionOk="0">
                    <a:moveTo>
                      <a:pt x="1900" y="1"/>
                    </a:moveTo>
                    <a:lnTo>
                      <a:pt x="1" y="1385"/>
                    </a:lnTo>
                    <a:lnTo>
                      <a:pt x="1" y="1901"/>
                    </a:lnTo>
                    <a:lnTo>
                      <a:pt x="1900" y="1741"/>
                    </a:lnTo>
                    <a:lnTo>
                      <a:pt x="1900"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55;p36">
                <a:extLst>
                  <a:ext uri="{FF2B5EF4-FFF2-40B4-BE49-F238E27FC236}">
                    <a16:creationId xmlns:a16="http://schemas.microsoft.com/office/drawing/2014/main" id="{5E26B281-7122-4C24-B113-5C9CEF743EBC}"/>
                  </a:ext>
                </a:extLst>
              </p:cNvPr>
              <p:cNvSpPr/>
              <p:nvPr/>
            </p:nvSpPr>
            <p:spPr>
              <a:xfrm>
                <a:off x="6834675" y="831525"/>
                <a:ext cx="47500" cy="47550"/>
              </a:xfrm>
              <a:custGeom>
                <a:avLst/>
                <a:gdLst/>
                <a:ahLst/>
                <a:cxnLst/>
                <a:rect l="l" t="t" r="r" b="b"/>
                <a:pathLst>
                  <a:path w="1900" h="1902" extrusionOk="0">
                    <a:moveTo>
                      <a:pt x="1" y="1"/>
                    </a:moveTo>
                    <a:lnTo>
                      <a:pt x="1" y="1741"/>
                    </a:lnTo>
                    <a:lnTo>
                      <a:pt x="1900" y="1901"/>
                    </a:lnTo>
                    <a:lnTo>
                      <a:pt x="1900" y="1385"/>
                    </a:lnTo>
                    <a:lnTo>
                      <a:pt x="1" y="1"/>
                    </a:lnTo>
                    <a:close/>
                  </a:path>
                </a:pathLst>
              </a:custGeom>
              <a:solidFill>
                <a:srgbClr val="6286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56;p36">
                <a:extLst>
                  <a:ext uri="{FF2B5EF4-FFF2-40B4-BE49-F238E27FC236}">
                    <a16:creationId xmlns:a16="http://schemas.microsoft.com/office/drawing/2014/main" id="{C00BFF79-45C2-4DC7-968D-19F3EC19D869}"/>
                  </a:ext>
                </a:extLst>
              </p:cNvPr>
              <p:cNvSpPr/>
              <p:nvPr/>
            </p:nvSpPr>
            <p:spPr>
              <a:xfrm>
                <a:off x="6543850" y="899675"/>
                <a:ext cx="16675" cy="301500"/>
              </a:xfrm>
              <a:custGeom>
                <a:avLst/>
                <a:gdLst/>
                <a:ahLst/>
                <a:cxnLst/>
                <a:rect l="l" t="t" r="r" b="b"/>
                <a:pathLst>
                  <a:path w="667" h="12060" extrusionOk="0">
                    <a:moveTo>
                      <a:pt x="209" y="1"/>
                    </a:moveTo>
                    <a:cubicBezTo>
                      <a:pt x="93" y="1"/>
                      <a:pt x="1" y="97"/>
                      <a:pt x="5" y="214"/>
                    </a:cubicBezTo>
                    <a:lnTo>
                      <a:pt x="58" y="2774"/>
                    </a:lnTo>
                    <a:cubicBezTo>
                      <a:pt x="120" y="2659"/>
                      <a:pt x="244" y="2579"/>
                      <a:pt x="390" y="2579"/>
                    </a:cubicBezTo>
                    <a:lnTo>
                      <a:pt x="470" y="2579"/>
                    </a:lnTo>
                    <a:lnTo>
                      <a:pt x="422" y="204"/>
                    </a:lnTo>
                    <a:cubicBezTo>
                      <a:pt x="422" y="89"/>
                      <a:pt x="324" y="1"/>
                      <a:pt x="214" y="1"/>
                    </a:cubicBezTo>
                    <a:close/>
                    <a:moveTo>
                      <a:pt x="62" y="3156"/>
                    </a:moveTo>
                    <a:lnTo>
                      <a:pt x="244" y="11851"/>
                    </a:lnTo>
                    <a:cubicBezTo>
                      <a:pt x="249" y="11966"/>
                      <a:pt x="342" y="12060"/>
                      <a:pt x="458" y="12060"/>
                    </a:cubicBezTo>
                    <a:lnTo>
                      <a:pt x="462" y="12060"/>
                    </a:lnTo>
                    <a:cubicBezTo>
                      <a:pt x="577" y="12054"/>
                      <a:pt x="666" y="11958"/>
                      <a:pt x="666" y="11841"/>
                    </a:cubicBezTo>
                    <a:lnTo>
                      <a:pt x="599" y="8678"/>
                    </a:lnTo>
                    <a:cubicBezTo>
                      <a:pt x="577" y="8664"/>
                      <a:pt x="550" y="8651"/>
                      <a:pt x="529" y="8637"/>
                    </a:cubicBezTo>
                    <a:cubicBezTo>
                      <a:pt x="271" y="8459"/>
                      <a:pt x="200" y="8105"/>
                      <a:pt x="378" y="7843"/>
                    </a:cubicBezTo>
                    <a:lnTo>
                      <a:pt x="577" y="7554"/>
                    </a:lnTo>
                    <a:lnTo>
                      <a:pt x="488" y="3338"/>
                    </a:lnTo>
                    <a:lnTo>
                      <a:pt x="390" y="3338"/>
                    </a:lnTo>
                    <a:cubicBezTo>
                      <a:pt x="253" y="3338"/>
                      <a:pt x="129" y="3262"/>
                      <a:pt x="62" y="3156"/>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57;p36">
                <a:extLst>
                  <a:ext uri="{FF2B5EF4-FFF2-40B4-BE49-F238E27FC236}">
                    <a16:creationId xmlns:a16="http://schemas.microsoft.com/office/drawing/2014/main" id="{DBC2E1D6-A397-4387-B927-32589C57E5EB}"/>
                  </a:ext>
                </a:extLst>
              </p:cNvPr>
              <p:cNvSpPr/>
              <p:nvPr/>
            </p:nvSpPr>
            <p:spPr>
              <a:xfrm>
                <a:off x="6548825" y="1088500"/>
                <a:ext cx="10025" cy="28125"/>
              </a:xfrm>
              <a:custGeom>
                <a:avLst/>
                <a:gdLst/>
                <a:ahLst/>
                <a:cxnLst/>
                <a:rect l="l" t="t" r="r" b="b"/>
                <a:pathLst>
                  <a:path w="401" h="1125" extrusionOk="0">
                    <a:moveTo>
                      <a:pt x="378" y="1"/>
                    </a:moveTo>
                    <a:lnTo>
                      <a:pt x="179" y="290"/>
                    </a:lnTo>
                    <a:cubicBezTo>
                      <a:pt x="1" y="552"/>
                      <a:pt x="72" y="906"/>
                      <a:pt x="330" y="1084"/>
                    </a:cubicBezTo>
                    <a:cubicBezTo>
                      <a:pt x="351" y="1098"/>
                      <a:pt x="378" y="1111"/>
                      <a:pt x="400" y="1125"/>
                    </a:cubicBezTo>
                    <a:lnTo>
                      <a:pt x="378"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58;p36">
                <a:extLst>
                  <a:ext uri="{FF2B5EF4-FFF2-40B4-BE49-F238E27FC236}">
                    <a16:creationId xmlns:a16="http://schemas.microsoft.com/office/drawing/2014/main" id="{8C843A17-580E-42CB-B3ED-0C2A5D00C2A6}"/>
                  </a:ext>
                </a:extLst>
              </p:cNvPr>
              <p:cNvSpPr/>
              <p:nvPr/>
            </p:nvSpPr>
            <p:spPr>
              <a:xfrm>
                <a:off x="6545300" y="964150"/>
                <a:ext cx="10775" cy="18975"/>
              </a:xfrm>
              <a:custGeom>
                <a:avLst/>
                <a:gdLst/>
                <a:ahLst/>
                <a:cxnLst/>
                <a:rect l="l" t="t" r="r" b="b"/>
                <a:pathLst>
                  <a:path w="431" h="759" extrusionOk="0">
                    <a:moveTo>
                      <a:pt x="332" y="0"/>
                    </a:moveTo>
                    <a:cubicBezTo>
                      <a:pt x="186" y="0"/>
                      <a:pt x="62" y="80"/>
                      <a:pt x="0" y="195"/>
                    </a:cubicBezTo>
                    <a:lnTo>
                      <a:pt x="4" y="577"/>
                    </a:lnTo>
                    <a:cubicBezTo>
                      <a:pt x="71" y="683"/>
                      <a:pt x="195" y="759"/>
                      <a:pt x="332" y="759"/>
                    </a:cubicBezTo>
                    <a:lnTo>
                      <a:pt x="430" y="759"/>
                    </a:lnTo>
                    <a:lnTo>
                      <a:pt x="412" y="0"/>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59;p36">
                <a:extLst>
                  <a:ext uri="{FF2B5EF4-FFF2-40B4-BE49-F238E27FC236}">
                    <a16:creationId xmlns:a16="http://schemas.microsoft.com/office/drawing/2014/main" id="{03BEE931-E42C-46E1-A7AD-52A575252E46}"/>
                  </a:ext>
                </a:extLst>
              </p:cNvPr>
              <p:cNvSpPr/>
              <p:nvPr/>
            </p:nvSpPr>
            <p:spPr>
              <a:xfrm>
                <a:off x="6828800" y="899675"/>
                <a:ext cx="16650" cy="301500"/>
              </a:xfrm>
              <a:custGeom>
                <a:avLst/>
                <a:gdLst/>
                <a:ahLst/>
                <a:cxnLst/>
                <a:rect l="l" t="t" r="r" b="b"/>
                <a:pathLst>
                  <a:path w="666" h="12060" extrusionOk="0">
                    <a:moveTo>
                      <a:pt x="453" y="1"/>
                    </a:moveTo>
                    <a:cubicBezTo>
                      <a:pt x="342" y="1"/>
                      <a:pt x="244" y="89"/>
                      <a:pt x="244" y="204"/>
                    </a:cubicBezTo>
                    <a:lnTo>
                      <a:pt x="195" y="2579"/>
                    </a:lnTo>
                    <a:lnTo>
                      <a:pt x="279" y="2579"/>
                    </a:lnTo>
                    <a:cubicBezTo>
                      <a:pt x="422" y="2579"/>
                      <a:pt x="546" y="2659"/>
                      <a:pt x="609" y="2774"/>
                    </a:cubicBezTo>
                    <a:lnTo>
                      <a:pt x="662" y="214"/>
                    </a:lnTo>
                    <a:cubicBezTo>
                      <a:pt x="666" y="97"/>
                      <a:pt x="572" y="1"/>
                      <a:pt x="457" y="1"/>
                    </a:cubicBezTo>
                    <a:close/>
                    <a:moveTo>
                      <a:pt x="603" y="3156"/>
                    </a:moveTo>
                    <a:lnTo>
                      <a:pt x="603" y="3156"/>
                    </a:lnTo>
                    <a:cubicBezTo>
                      <a:pt x="537" y="3262"/>
                      <a:pt x="413" y="3338"/>
                      <a:pt x="279" y="3338"/>
                    </a:cubicBezTo>
                    <a:lnTo>
                      <a:pt x="177" y="3338"/>
                    </a:lnTo>
                    <a:lnTo>
                      <a:pt x="89" y="7554"/>
                    </a:lnTo>
                    <a:lnTo>
                      <a:pt x="289" y="7843"/>
                    </a:lnTo>
                    <a:cubicBezTo>
                      <a:pt x="466" y="8105"/>
                      <a:pt x="400" y="8459"/>
                      <a:pt x="138" y="8637"/>
                    </a:cubicBezTo>
                    <a:cubicBezTo>
                      <a:pt x="115" y="8651"/>
                      <a:pt x="89" y="8664"/>
                      <a:pt x="66" y="8678"/>
                    </a:cubicBezTo>
                    <a:lnTo>
                      <a:pt x="0" y="11841"/>
                    </a:lnTo>
                    <a:cubicBezTo>
                      <a:pt x="0" y="11958"/>
                      <a:pt x="89" y="12054"/>
                      <a:pt x="204" y="12060"/>
                    </a:cubicBezTo>
                    <a:lnTo>
                      <a:pt x="209" y="12060"/>
                    </a:lnTo>
                    <a:cubicBezTo>
                      <a:pt x="324" y="12060"/>
                      <a:pt x="417" y="11966"/>
                      <a:pt x="422" y="11851"/>
                    </a:cubicBezTo>
                    <a:lnTo>
                      <a:pt x="603" y="3156"/>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60;p36">
                <a:extLst>
                  <a:ext uri="{FF2B5EF4-FFF2-40B4-BE49-F238E27FC236}">
                    <a16:creationId xmlns:a16="http://schemas.microsoft.com/office/drawing/2014/main" id="{E1C36D6D-3D1E-4CD5-AA3A-48243A3EA5A1}"/>
                  </a:ext>
                </a:extLst>
              </p:cNvPr>
              <p:cNvSpPr/>
              <p:nvPr/>
            </p:nvSpPr>
            <p:spPr>
              <a:xfrm>
                <a:off x="6830450" y="1088500"/>
                <a:ext cx="10000" cy="28125"/>
              </a:xfrm>
              <a:custGeom>
                <a:avLst/>
                <a:gdLst/>
                <a:ahLst/>
                <a:cxnLst/>
                <a:rect l="l" t="t" r="r" b="b"/>
                <a:pathLst>
                  <a:path w="400" h="1125" extrusionOk="0">
                    <a:moveTo>
                      <a:pt x="23" y="1"/>
                    </a:moveTo>
                    <a:lnTo>
                      <a:pt x="0" y="1125"/>
                    </a:lnTo>
                    <a:cubicBezTo>
                      <a:pt x="23" y="1111"/>
                      <a:pt x="49" y="1098"/>
                      <a:pt x="72" y="1084"/>
                    </a:cubicBezTo>
                    <a:cubicBezTo>
                      <a:pt x="334" y="906"/>
                      <a:pt x="400" y="552"/>
                      <a:pt x="223" y="290"/>
                    </a:cubicBezTo>
                    <a:lnTo>
                      <a:pt x="23" y="1"/>
                    </a:ln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61;p36">
                <a:extLst>
                  <a:ext uri="{FF2B5EF4-FFF2-40B4-BE49-F238E27FC236}">
                    <a16:creationId xmlns:a16="http://schemas.microsoft.com/office/drawing/2014/main" id="{6ECD9255-39C1-403B-A6B5-7259AEEDF3DA}"/>
                  </a:ext>
                </a:extLst>
              </p:cNvPr>
              <p:cNvSpPr/>
              <p:nvPr/>
            </p:nvSpPr>
            <p:spPr>
              <a:xfrm>
                <a:off x="6833225" y="964150"/>
                <a:ext cx="10800" cy="18975"/>
              </a:xfrm>
              <a:custGeom>
                <a:avLst/>
                <a:gdLst/>
                <a:ahLst/>
                <a:cxnLst/>
                <a:rect l="l" t="t" r="r" b="b"/>
                <a:pathLst>
                  <a:path w="432" h="759" extrusionOk="0">
                    <a:moveTo>
                      <a:pt x="18" y="0"/>
                    </a:moveTo>
                    <a:lnTo>
                      <a:pt x="0" y="759"/>
                    </a:lnTo>
                    <a:lnTo>
                      <a:pt x="102" y="759"/>
                    </a:lnTo>
                    <a:cubicBezTo>
                      <a:pt x="236" y="759"/>
                      <a:pt x="360" y="683"/>
                      <a:pt x="426" y="577"/>
                    </a:cubicBezTo>
                    <a:lnTo>
                      <a:pt x="432" y="195"/>
                    </a:lnTo>
                    <a:cubicBezTo>
                      <a:pt x="369" y="80"/>
                      <a:pt x="245" y="0"/>
                      <a:pt x="102" y="0"/>
                    </a:cubicBezTo>
                    <a:close/>
                  </a:path>
                </a:pathLst>
              </a:custGeom>
              <a:solidFill>
                <a:srgbClr val="6D9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62;p36">
                <a:extLst>
                  <a:ext uri="{FF2B5EF4-FFF2-40B4-BE49-F238E27FC236}">
                    <a16:creationId xmlns:a16="http://schemas.microsoft.com/office/drawing/2014/main" id="{76F57BB7-A735-479C-8D78-BBAED4B3933E}"/>
                  </a:ext>
                </a:extLst>
              </p:cNvPr>
              <p:cNvSpPr/>
              <p:nvPr/>
            </p:nvSpPr>
            <p:spPr>
              <a:xfrm>
                <a:off x="6521775" y="488250"/>
                <a:ext cx="58600" cy="53075"/>
              </a:xfrm>
              <a:custGeom>
                <a:avLst/>
                <a:gdLst/>
                <a:ahLst/>
                <a:cxnLst/>
                <a:rect l="l" t="t" r="r" b="b"/>
                <a:pathLst>
                  <a:path w="2344" h="2123" extrusionOk="0">
                    <a:moveTo>
                      <a:pt x="1799" y="0"/>
                    </a:moveTo>
                    <a:cubicBezTo>
                      <a:pt x="1478" y="0"/>
                      <a:pt x="1071" y="426"/>
                      <a:pt x="816" y="652"/>
                    </a:cubicBezTo>
                    <a:cubicBezTo>
                      <a:pt x="378" y="1043"/>
                      <a:pt x="0" y="1553"/>
                      <a:pt x="470" y="1971"/>
                    </a:cubicBezTo>
                    <a:cubicBezTo>
                      <a:pt x="592" y="2078"/>
                      <a:pt x="714" y="2123"/>
                      <a:pt x="833" y="2123"/>
                    </a:cubicBezTo>
                    <a:cubicBezTo>
                      <a:pt x="1277" y="2123"/>
                      <a:pt x="1682" y="1493"/>
                      <a:pt x="1913" y="1088"/>
                    </a:cubicBezTo>
                    <a:cubicBezTo>
                      <a:pt x="2126" y="719"/>
                      <a:pt x="2344" y="369"/>
                      <a:pt x="2011" y="80"/>
                    </a:cubicBezTo>
                    <a:cubicBezTo>
                      <a:pt x="1947" y="24"/>
                      <a:pt x="1875" y="0"/>
                      <a:pt x="1799"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63;p36">
                <a:extLst>
                  <a:ext uri="{FF2B5EF4-FFF2-40B4-BE49-F238E27FC236}">
                    <a16:creationId xmlns:a16="http://schemas.microsoft.com/office/drawing/2014/main" id="{F23E80CF-10D0-4C45-BE59-665DC01549CD}"/>
                  </a:ext>
                </a:extLst>
              </p:cNvPr>
              <p:cNvSpPr/>
              <p:nvPr/>
            </p:nvSpPr>
            <p:spPr>
              <a:xfrm>
                <a:off x="6530850" y="500125"/>
                <a:ext cx="32325" cy="29250"/>
              </a:xfrm>
              <a:custGeom>
                <a:avLst/>
                <a:gdLst/>
                <a:ahLst/>
                <a:cxnLst/>
                <a:rect l="l" t="t" r="r" b="b"/>
                <a:pathLst>
                  <a:path w="1293" h="1170" extrusionOk="0">
                    <a:moveTo>
                      <a:pt x="994" y="1"/>
                    </a:moveTo>
                    <a:cubicBezTo>
                      <a:pt x="816" y="1"/>
                      <a:pt x="594" y="237"/>
                      <a:pt x="453" y="359"/>
                    </a:cubicBezTo>
                    <a:cubicBezTo>
                      <a:pt x="210" y="576"/>
                      <a:pt x="1" y="857"/>
                      <a:pt x="263" y="1087"/>
                    </a:cubicBezTo>
                    <a:cubicBezTo>
                      <a:pt x="329" y="1145"/>
                      <a:pt x="396" y="1169"/>
                      <a:pt x="461" y="1169"/>
                    </a:cubicBezTo>
                    <a:cubicBezTo>
                      <a:pt x="704" y="1169"/>
                      <a:pt x="928" y="823"/>
                      <a:pt x="1057" y="599"/>
                    </a:cubicBezTo>
                    <a:cubicBezTo>
                      <a:pt x="1172" y="400"/>
                      <a:pt x="1293" y="204"/>
                      <a:pt x="1111" y="44"/>
                    </a:cubicBezTo>
                    <a:cubicBezTo>
                      <a:pt x="1075" y="14"/>
                      <a:pt x="1036" y="1"/>
                      <a:pt x="99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64;p36">
                <a:extLst>
                  <a:ext uri="{FF2B5EF4-FFF2-40B4-BE49-F238E27FC236}">
                    <a16:creationId xmlns:a16="http://schemas.microsoft.com/office/drawing/2014/main" id="{5CAC45AC-E1C3-44F1-B41F-01F9DFA7E40F}"/>
                  </a:ext>
                </a:extLst>
              </p:cNvPr>
              <p:cNvSpPr/>
              <p:nvPr/>
            </p:nvSpPr>
            <p:spPr>
              <a:xfrm>
                <a:off x="6808925" y="488250"/>
                <a:ext cx="58625" cy="53075"/>
              </a:xfrm>
              <a:custGeom>
                <a:avLst/>
                <a:gdLst/>
                <a:ahLst/>
                <a:cxnLst/>
                <a:rect l="l" t="t" r="r" b="b"/>
                <a:pathLst>
                  <a:path w="2345" h="2123" extrusionOk="0">
                    <a:moveTo>
                      <a:pt x="546" y="0"/>
                    </a:moveTo>
                    <a:cubicBezTo>
                      <a:pt x="470" y="0"/>
                      <a:pt x="398" y="24"/>
                      <a:pt x="333" y="80"/>
                    </a:cubicBezTo>
                    <a:cubicBezTo>
                      <a:pt x="1" y="369"/>
                      <a:pt x="218" y="719"/>
                      <a:pt x="431" y="1088"/>
                    </a:cubicBezTo>
                    <a:cubicBezTo>
                      <a:pt x="662" y="1493"/>
                      <a:pt x="1067" y="2123"/>
                      <a:pt x="1511" y="2123"/>
                    </a:cubicBezTo>
                    <a:cubicBezTo>
                      <a:pt x="1630" y="2123"/>
                      <a:pt x="1751" y="2078"/>
                      <a:pt x="1873" y="1971"/>
                    </a:cubicBezTo>
                    <a:cubicBezTo>
                      <a:pt x="2344" y="1553"/>
                      <a:pt x="1967" y="1043"/>
                      <a:pt x="1527" y="652"/>
                    </a:cubicBezTo>
                    <a:cubicBezTo>
                      <a:pt x="1272" y="426"/>
                      <a:pt x="869" y="0"/>
                      <a:pt x="546" y="0"/>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65;p36">
                <a:extLst>
                  <a:ext uri="{FF2B5EF4-FFF2-40B4-BE49-F238E27FC236}">
                    <a16:creationId xmlns:a16="http://schemas.microsoft.com/office/drawing/2014/main" id="{8AAB803D-0228-4731-BDA7-C98BF1B48AE5}"/>
                  </a:ext>
                </a:extLst>
              </p:cNvPr>
              <p:cNvSpPr/>
              <p:nvPr/>
            </p:nvSpPr>
            <p:spPr>
              <a:xfrm>
                <a:off x="6826125" y="500125"/>
                <a:ext cx="32300" cy="29250"/>
              </a:xfrm>
              <a:custGeom>
                <a:avLst/>
                <a:gdLst/>
                <a:ahLst/>
                <a:cxnLst/>
                <a:rect l="l" t="t" r="r" b="b"/>
                <a:pathLst>
                  <a:path w="1292" h="1170" extrusionOk="0">
                    <a:moveTo>
                      <a:pt x="299" y="1"/>
                    </a:moveTo>
                    <a:cubicBezTo>
                      <a:pt x="258" y="1"/>
                      <a:pt x="218" y="14"/>
                      <a:pt x="183" y="44"/>
                    </a:cubicBezTo>
                    <a:cubicBezTo>
                      <a:pt x="1" y="204"/>
                      <a:pt x="120" y="400"/>
                      <a:pt x="236" y="599"/>
                    </a:cubicBezTo>
                    <a:cubicBezTo>
                      <a:pt x="366" y="823"/>
                      <a:pt x="589" y="1169"/>
                      <a:pt x="833" y="1169"/>
                    </a:cubicBezTo>
                    <a:cubicBezTo>
                      <a:pt x="897" y="1169"/>
                      <a:pt x="964" y="1145"/>
                      <a:pt x="1030" y="1087"/>
                    </a:cubicBezTo>
                    <a:cubicBezTo>
                      <a:pt x="1292" y="857"/>
                      <a:pt x="1083" y="576"/>
                      <a:pt x="839" y="359"/>
                    </a:cubicBezTo>
                    <a:cubicBezTo>
                      <a:pt x="699" y="237"/>
                      <a:pt x="478" y="1"/>
                      <a:pt x="299"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66;p36">
                <a:extLst>
                  <a:ext uri="{FF2B5EF4-FFF2-40B4-BE49-F238E27FC236}">
                    <a16:creationId xmlns:a16="http://schemas.microsoft.com/office/drawing/2014/main" id="{F8B4D3F8-069D-4F5B-A250-BDEA5F63807F}"/>
                  </a:ext>
                </a:extLst>
              </p:cNvPr>
              <p:cNvSpPr/>
              <p:nvPr/>
            </p:nvSpPr>
            <p:spPr>
              <a:xfrm>
                <a:off x="6166475" y="1268275"/>
                <a:ext cx="26300" cy="46975"/>
              </a:xfrm>
              <a:custGeom>
                <a:avLst/>
                <a:gdLst/>
                <a:ahLst/>
                <a:cxnLst/>
                <a:rect l="l" t="t" r="r" b="b"/>
                <a:pathLst>
                  <a:path w="1052" h="1879" extrusionOk="0">
                    <a:moveTo>
                      <a:pt x="525" y="0"/>
                    </a:moveTo>
                    <a:cubicBezTo>
                      <a:pt x="236" y="0"/>
                      <a:pt x="0" y="236"/>
                      <a:pt x="0" y="524"/>
                    </a:cubicBezTo>
                    <a:lnTo>
                      <a:pt x="0" y="1354"/>
                    </a:lnTo>
                    <a:cubicBezTo>
                      <a:pt x="0" y="1643"/>
                      <a:pt x="236" y="1878"/>
                      <a:pt x="525" y="1878"/>
                    </a:cubicBezTo>
                    <a:cubicBezTo>
                      <a:pt x="818" y="1878"/>
                      <a:pt x="1052" y="1643"/>
                      <a:pt x="1052" y="1354"/>
                    </a:cubicBezTo>
                    <a:lnTo>
                      <a:pt x="1052" y="524"/>
                    </a:lnTo>
                    <a:cubicBezTo>
                      <a:pt x="1052" y="236"/>
                      <a:pt x="818" y="0"/>
                      <a:pt x="525"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67;p36">
                <a:extLst>
                  <a:ext uri="{FF2B5EF4-FFF2-40B4-BE49-F238E27FC236}">
                    <a16:creationId xmlns:a16="http://schemas.microsoft.com/office/drawing/2014/main" id="{A5D35295-1170-4312-9A41-9128885D807D}"/>
                  </a:ext>
                </a:extLst>
              </p:cNvPr>
              <p:cNvSpPr/>
              <p:nvPr/>
            </p:nvSpPr>
            <p:spPr>
              <a:xfrm>
                <a:off x="5935900" y="1268275"/>
                <a:ext cx="26225" cy="46975"/>
              </a:xfrm>
              <a:custGeom>
                <a:avLst/>
                <a:gdLst/>
                <a:ahLst/>
                <a:cxnLst/>
                <a:rect l="l" t="t" r="r" b="b"/>
                <a:pathLst>
                  <a:path w="1049" h="1879" extrusionOk="0">
                    <a:moveTo>
                      <a:pt x="524" y="0"/>
                    </a:moveTo>
                    <a:cubicBezTo>
                      <a:pt x="235" y="0"/>
                      <a:pt x="1" y="236"/>
                      <a:pt x="1" y="524"/>
                    </a:cubicBezTo>
                    <a:lnTo>
                      <a:pt x="1" y="1354"/>
                    </a:lnTo>
                    <a:cubicBezTo>
                      <a:pt x="1" y="1643"/>
                      <a:pt x="235" y="1878"/>
                      <a:pt x="524" y="1878"/>
                    </a:cubicBezTo>
                    <a:cubicBezTo>
                      <a:pt x="813" y="1878"/>
                      <a:pt x="1048" y="1643"/>
                      <a:pt x="1048" y="1354"/>
                    </a:cubicBezTo>
                    <a:lnTo>
                      <a:pt x="1048" y="524"/>
                    </a:lnTo>
                    <a:cubicBezTo>
                      <a:pt x="1048" y="236"/>
                      <a:pt x="813" y="0"/>
                      <a:pt x="524" y="0"/>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68;p36">
                <a:extLst>
                  <a:ext uri="{FF2B5EF4-FFF2-40B4-BE49-F238E27FC236}">
                    <a16:creationId xmlns:a16="http://schemas.microsoft.com/office/drawing/2014/main" id="{0E7AE9BB-6106-476C-AF62-0AE15E79AB9F}"/>
                  </a:ext>
                </a:extLst>
              </p:cNvPr>
              <p:cNvSpPr/>
              <p:nvPr/>
            </p:nvSpPr>
            <p:spPr>
              <a:xfrm>
                <a:off x="6216525" y="1063100"/>
                <a:ext cx="44825" cy="153925"/>
              </a:xfrm>
              <a:custGeom>
                <a:avLst/>
                <a:gdLst/>
                <a:ahLst/>
                <a:cxnLst/>
                <a:rect l="l" t="t" r="r" b="b"/>
                <a:pathLst>
                  <a:path w="1793" h="6157" extrusionOk="0">
                    <a:moveTo>
                      <a:pt x="897" y="1"/>
                    </a:moveTo>
                    <a:cubicBezTo>
                      <a:pt x="399" y="1"/>
                      <a:pt x="0" y="396"/>
                      <a:pt x="0" y="889"/>
                    </a:cubicBezTo>
                    <a:lnTo>
                      <a:pt x="0" y="5265"/>
                    </a:lnTo>
                    <a:cubicBezTo>
                      <a:pt x="0" y="5757"/>
                      <a:pt x="399" y="6157"/>
                      <a:pt x="897" y="6157"/>
                    </a:cubicBezTo>
                    <a:cubicBezTo>
                      <a:pt x="1393" y="6157"/>
                      <a:pt x="1793" y="5757"/>
                      <a:pt x="1793" y="5265"/>
                    </a:cubicBezTo>
                    <a:lnTo>
                      <a:pt x="1793" y="889"/>
                    </a:lnTo>
                    <a:cubicBezTo>
                      <a:pt x="1793" y="396"/>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69;p36">
                <a:extLst>
                  <a:ext uri="{FF2B5EF4-FFF2-40B4-BE49-F238E27FC236}">
                    <a16:creationId xmlns:a16="http://schemas.microsoft.com/office/drawing/2014/main" id="{D4109C57-49C9-4976-9A2F-D4DDBD996F29}"/>
                  </a:ext>
                </a:extLst>
              </p:cNvPr>
              <p:cNvSpPr/>
              <p:nvPr/>
            </p:nvSpPr>
            <p:spPr>
              <a:xfrm>
                <a:off x="6216525" y="668975"/>
                <a:ext cx="44825" cy="153925"/>
              </a:xfrm>
              <a:custGeom>
                <a:avLst/>
                <a:gdLst/>
                <a:ahLst/>
                <a:cxnLst/>
                <a:rect l="l" t="t" r="r" b="b"/>
                <a:pathLst>
                  <a:path w="1793" h="6157" extrusionOk="0">
                    <a:moveTo>
                      <a:pt x="897" y="1"/>
                    </a:moveTo>
                    <a:cubicBezTo>
                      <a:pt x="399" y="1"/>
                      <a:pt x="0" y="400"/>
                      <a:pt x="0" y="889"/>
                    </a:cubicBezTo>
                    <a:lnTo>
                      <a:pt x="0" y="5265"/>
                    </a:lnTo>
                    <a:cubicBezTo>
                      <a:pt x="0" y="5757"/>
                      <a:pt x="399" y="6156"/>
                      <a:pt x="897" y="6156"/>
                    </a:cubicBezTo>
                    <a:cubicBezTo>
                      <a:pt x="1393" y="6156"/>
                      <a:pt x="1793" y="5757"/>
                      <a:pt x="1793" y="5265"/>
                    </a:cubicBezTo>
                    <a:lnTo>
                      <a:pt x="1793" y="889"/>
                    </a:lnTo>
                    <a:cubicBezTo>
                      <a:pt x="1793" y="400"/>
                      <a:pt x="1393" y="1"/>
                      <a:pt x="89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70;p36">
                <a:extLst>
                  <a:ext uri="{FF2B5EF4-FFF2-40B4-BE49-F238E27FC236}">
                    <a16:creationId xmlns:a16="http://schemas.microsoft.com/office/drawing/2014/main" id="{3E243154-016E-4077-A934-EF3BF0BF8278}"/>
                  </a:ext>
                </a:extLst>
              </p:cNvPr>
              <p:cNvSpPr/>
              <p:nvPr/>
            </p:nvSpPr>
            <p:spPr>
              <a:xfrm>
                <a:off x="5867200" y="1063100"/>
                <a:ext cx="44875" cy="153925"/>
              </a:xfrm>
              <a:custGeom>
                <a:avLst/>
                <a:gdLst/>
                <a:ahLst/>
                <a:cxnLst/>
                <a:rect l="l" t="t" r="r" b="b"/>
                <a:pathLst>
                  <a:path w="1795" h="6157" extrusionOk="0">
                    <a:moveTo>
                      <a:pt x="898" y="1"/>
                    </a:moveTo>
                    <a:cubicBezTo>
                      <a:pt x="405" y="1"/>
                      <a:pt x="1" y="396"/>
                      <a:pt x="1" y="889"/>
                    </a:cubicBezTo>
                    <a:lnTo>
                      <a:pt x="1" y="5265"/>
                    </a:lnTo>
                    <a:cubicBezTo>
                      <a:pt x="1" y="5757"/>
                      <a:pt x="405" y="6157"/>
                      <a:pt x="898" y="6157"/>
                    </a:cubicBezTo>
                    <a:cubicBezTo>
                      <a:pt x="1395" y="6157"/>
                      <a:pt x="1794" y="5757"/>
                      <a:pt x="1794" y="5265"/>
                    </a:cubicBezTo>
                    <a:lnTo>
                      <a:pt x="1794" y="889"/>
                    </a:lnTo>
                    <a:cubicBezTo>
                      <a:pt x="1794" y="396"/>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71;p36">
                <a:extLst>
                  <a:ext uri="{FF2B5EF4-FFF2-40B4-BE49-F238E27FC236}">
                    <a16:creationId xmlns:a16="http://schemas.microsoft.com/office/drawing/2014/main" id="{015A8FEB-6B57-4CC7-B485-AD03AECB7C42}"/>
                  </a:ext>
                </a:extLst>
              </p:cNvPr>
              <p:cNvSpPr/>
              <p:nvPr/>
            </p:nvSpPr>
            <p:spPr>
              <a:xfrm>
                <a:off x="5867200" y="668975"/>
                <a:ext cx="44875" cy="153925"/>
              </a:xfrm>
              <a:custGeom>
                <a:avLst/>
                <a:gdLst/>
                <a:ahLst/>
                <a:cxnLst/>
                <a:rect l="l" t="t" r="r" b="b"/>
                <a:pathLst>
                  <a:path w="1795" h="6157" extrusionOk="0">
                    <a:moveTo>
                      <a:pt x="898" y="1"/>
                    </a:moveTo>
                    <a:cubicBezTo>
                      <a:pt x="405" y="1"/>
                      <a:pt x="1" y="400"/>
                      <a:pt x="1" y="889"/>
                    </a:cubicBezTo>
                    <a:lnTo>
                      <a:pt x="1" y="5265"/>
                    </a:lnTo>
                    <a:cubicBezTo>
                      <a:pt x="1" y="5757"/>
                      <a:pt x="405" y="6156"/>
                      <a:pt x="898" y="6156"/>
                    </a:cubicBezTo>
                    <a:cubicBezTo>
                      <a:pt x="1395" y="6156"/>
                      <a:pt x="1794" y="5757"/>
                      <a:pt x="1794" y="5265"/>
                    </a:cubicBezTo>
                    <a:lnTo>
                      <a:pt x="1794" y="889"/>
                    </a:lnTo>
                    <a:cubicBezTo>
                      <a:pt x="1794" y="400"/>
                      <a:pt x="1395" y="1"/>
                      <a:pt x="898"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72;p36">
                <a:extLst>
                  <a:ext uri="{FF2B5EF4-FFF2-40B4-BE49-F238E27FC236}">
                    <a16:creationId xmlns:a16="http://schemas.microsoft.com/office/drawing/2014/main" id="{8961FFFB-3B56-4113-9BF0-51871C0A7E46}"/>
                  </a:ext>
                </a:extLst>
              </p:cNvPr>
              <p:cNvSpPr/>
              <p:nvPr/>
            </p:nvSpPr>
            <p:spPr>
              <a:xfrm>
                <a:off x="5881175" y="461725"/>
                <a:ext cx="366325" cy="850500"/>
              </a:xfrm>
              <a:custGeom>
                <a:avLst/>
                <a:gdLst/>
                <a:ahLst/>
                <a:cxnLst/>
                <a:rect l="l" t="t" r="r" b="b"/>
                <a:pathLst>
                  <a:path w="14653" h="34020" extrusionOk="0">
                    <a:moveTo>
                      <a:pt x="7324" y="0"/>
                    </a:moveTo>
                    <a:cubicBezTo>
                      <a:pt x="3282" y="0"/>
                      <a:pt x="1" y="2139"/>
                      <a:pt x="1" y="6183"/>
                    </a:cubicBezTo>
                    <a:lnTo>
                      <a:pt x="1" y="29400"/>
                    </a:lnTo>
                    <a:cubicBezTo>
                      <a:pt x="1" y="33443"/>
                      <a:pt x="3282" y="34020"/>
                      <a:pt x="7324" y="34020"/>
                    </a:cubicBezTo>
                    <a:cubicBezTo>
                      <a:pt x="11372" y="34020"/>
                      <a:pt x="14653" y="33443"/>
                      <a:pt x="14653" y="29400"/>
                    </a:cubicBezTo>
                    <a:lnTo>
                      <a:pt x="14653" y="6183"/>
                    </a:lnTo>
                    <a:cubicBezTo>
                      <a:pt x="14653" y="2139"/>
                      <a:pt x="11372" y="0"/>
                      <a:pt x="73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73;p36">
                <a:extLst>
                  <a:ext uri="{FF2B5EF4-FFF2-40B4-BE49-F238E27FC236}">
                    <a16:creationId xmlns:a16="http://schemas.microsoft.com/office/drawing/2014/main" id="{BF11E113-115D-4702-8701-2408A7314676}"/>
                  </a:ext>
                </a:extLst>
              </p:cNvPr>
              <p:cNvSpPr/>
              <p:nvPr/>
            </p:nvSpPr>
            <p:spPr>
              <a:xfrm>
                <a:off x="5932450" y="485800"/>
                <a:ext cx="263650" cy="114300"/>
              </a:xfrm>
              <a:custGeom>
                <a:avLst/>
                <a:gdLst/>
                <a:ahLst/>
                <a:cxnLst/>
                <a:rect l="l" t="t" r="r" b="b"/>
                <a:pathLst>
                  <a:path w="10546" h="4572" extrusionOk="0">
                    <a:moveTo>
                      <a:pt x="5273" y="0"/>
                    </a:moveTo>
                    <a:cubicBezTo>
                      <a:pt x="2411" y="0"/>
                      <a:pt x="80" y="1491"/>
                      <a:pt x="0" y="4310"/>
                    </a:cubicBezTo>
                    <a:lnTo>
                      <a:pt x="112" y="4572"/>
                    </a:lnTo>
                    <a:cubicBezTo>
                      <a:pt x="476" y="4372"/>
                      <a:pt x="906" y="4252"/>
                      <a:pt x="1377" y="4252"/>
                    </a:cubicBezTo>
                    <a:lnTo>
                      <a:pt x="9175" y="4252"/>
                    </a:lnTo>
                    <a:cubicBezTo>
                      <a:pt x="9641" y="4252"/>
                      <a:pt x="10076" y="4372"/>
                      <a:pt x="10435" y="4572"/>
                    </a:cubicBezTo>
                    <a:lnTo>
                      <a:pt x="10546" y="4306"/>
                    </a:lnTo>
                    <a:cubicBezTo>
                      <a:pt x="10471" y="1491"/>
                      <a:pt x="8136" y="0"/>
                      <a:pt x="5273" y="0"/>
                    </a:cubicBez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74;p36">
                <a:extLst>
                  <a:ext uri="{FF2B5EF4-FFF2-40B4-BE49-F238E27FC236}">
                    <a16:creationId xmlns:a16="http://schemas.microsoft.com/office/drawing/2014/main" id="{912006AF-7306-498B-85B0-574B70574D17}"/>
                  </a:ext>
                </a:extLst>
              </p:cNvPr>
              <p:cNvSpPr/>
              <p:nvPr/>
            </p:nvSpPr>
            <p:spPr>
              <a:xfrm>
                <a:off x="5909950" y="592100"/>
                <a:ext cx="308700" cy="188075"/>
              </a:xfrm>
              <a:custGeom>
                <a:avLst/>
                <a:gdLst/>
                <a:ahLst/>
                <a:cxnLst/>
                <a:rect l="l" t="t" r="r" b="b"/>
                <a:pathLst>
                  <a:path w="12348" h="7523" extrusionOk="0">
                    <a:moveTo>
                      <a:pt x="2277" y="0"/>
                    </a:moveTo>
                    <a:cubicBezTo>
                      <a:pt x="1021" y="0"/>
                      <a:pt x="0" y="853"/>
                      <a:pt x="0" y="1900"/>
                    </a:cubicBezTo>
                    <a:lnTo>
                      <a:pt x="0" y="7523"/>
                    </a:lnTo>
                    <a:lnTo>
                      <a:pt x="12347" y="7523"/>
                    </a:lnTo>
                    <a:lnTo>
                      <a:pt x="12347" y="1900"/>
                    </a:lnTo>
                    <a:cubicBezTo>
                      <a:pt x="12347" y="853"/>
                      <a:pt x="11331" y="0"/>
                      <a:pt x="10075"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75;p36">
                <a:extLst>
                  <a:ext uri="{FF2B5EF4-FFF2-40B4-BE49-F238E27FC236}">
                    <a16:creationId xmlns:a16="http://schemas.microsoft.com/office/drawing/2014/main" id="{FF7FB282-BE9C-4CAE-83FA-8FB06DB05C20}"/>
                  </a:ext>
                </a:extLst>
              </p:cNvPr>
              <p:cNvSpPr/>
              <p:nvPr/>
            </p:nvSpPr>
            <p:spPr>
              <a:xfrm>
                <a:off x="5900275" y="577925"/>
                <a:ext cx="91800" cy="171325"/>
              </a:xfrm>
              <a:custGeom>
                <a:avLst/>
                <a:gdLst/>
                <a:ahLst/>
                <a:cxnLst/>
                <a:rect l="l" t="t" r="r" b="b"/>
                <a:pathLst>
                  <a:path w="3672" h="6853" extrusionOk="0">
                    <a:moveTo>
                      <a:pt x="650" y="0"/>
                    </a:moveTo>
                    <a:cubicBezTo>
                      <a:pt x="577" y="0"/>
                      <a:pt x="503" y="14"/>
                      <a:pt x="431" y="43"/>
                    </a:cubicBezTo>
                    <a:cubicBezTo>
                      <a:pt x="142" y="164"/>
                      <a:pt x="1" y="496"/>
                      <a:pt x="125" y="789"/>
                    </a:cubicBezTo>
                    <a:lnTo>
                      <a:pt x="2500" y="6502"/>
                    </a:lnTo>
                    <a:cubicBezTo>
                      <a:pt x="2588" y="6723"/>
                      <a:pt x="2801" y="6852"/>
                      <a:pt x="3024" y="6852"/>
                    </a:cubicBezTo>
                    <a:cubicBezTo>
                      <a:pt x="3098" y="6852"/>
                      <a:pt x="3170" y="6838"/>
                      <a:pt x="3241" y="6812"/>
                    </a:cubicBezTo>
                    <a:cubicBezTo>
                      <a:pt x="3534" y="6688"/>
                      <a:pt x="3671" y="6355"/>
                      <a:pt x="3551" y="6066"/>
                    </a:cubicBezTo>
                    <a:lnTo>
                      <a:pt x="1177" y="350"/>
                    </a:lnTo>
                    <a:cubicBezTo>
                      <a:pt x="1087" y="132"/>
                      <a:pt x="874" y="0"/>
                      <a:pt x="650"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76;p36">
                <a:extLst>
                  <a:ext uri="{FF2B5EF4-FFF2-40B4-BE49-F238E27FC236}">
                    <a16:creationId xmlns:a16="http://schemas.microsoft.com/office/drawing/2014/main" id="{ED9326C6-661F-45A6-9FC7-ECB6F5445595}"/>
                  </a:ext>
                </a:extLst>
              </p:cNvPr>
              <p:cNvSpPr/>
              <p:nvPr/>
            </p:nvSpPr>
            <p:spPr>
              <a:xfrm>
                <a:off x="5891625" y="731800"/>
                <a:ext cx="87800" cy="19100"/>
              </a:xfrm>
              <a:custGeom>
                <a:avLst/>
                <a:gdLst/>
                <a:ahLst/>
                <a:cxnLst/>
                <a:rect l="l" t="t" r="r" b="b"/>
                <a:pathLst>
                  <a:path w="3512" h="764" extrusionOk="0">
                    <a:moveTo>
                      <a:pt x="378" y="0"/>
                    </a:moveTo>
                    <a:cubicBezTo>
                      <a:pt x="169" y="0"/>
                      <a:pt x="0" y="173"/>
                      <a:pt x="0" y="382"/>
                    </a:cubicBezTo>
                    <a:cubicBezTo>
                      <a:pt x="0" y="591"/>
                      <a:pt x="169" y="763"/>
                      <a:pt x="378" y="763"/>
                    </a:cubicBezTo>
                    <a:lnTo>
                      <a:pt x="3134" y="763"/>
                    </a:lnTo>
                    <a:cubicBezTo>
                      <a:pt x="3343" y="763"/>
                      <a:pt x="3511" y="591"/>
                      <a:pt x="3511" y="382"/>
                    </a:cubicBezTo>
                    <a:cubicBezTo>
                      <a:pt x="3511" y="173"/>
                      <a:pt x="3343"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77;p36">
                <a:extLst>
                  <a:ext uri="{FF2B5EF4-FFF2-40B4-BE49-F238E27FC236}">
                    <a16:creationId xmlns:a16="http://schemas.microsoft.com/office/drawing/2014/main" id="{22A5F5AF-8848-42FB-8339-262C67A5F107}"/>
                  </a:ext>
                </a:extLst>
              </p:cNvPr>
              <p:cNvSpPr/>
              <p:nvPr/>
            </p:nvSpPr>
            <p:spPr>
              <a:xfrm>
                <a:off x="6136525" y="577925"/>
                <a:ext cx="91775" cy="171325"/>
              </a:xfrm>
              <a:custGeom>
                <a:avLst/>
                <a:gdLst/>
                <a:ahLst/>
                <a:cxnLst/>
                <a:rect l="l" t="t" r="r" b="b"/>
                <a:pathLst>
                  <a:path w="3671" h="6853" extrusionOk="0">
                    <a:moveTo>
                      <a:pt x="3024" y="0"/>
                    </a:moveTo>
                    <a:cubicBezTo>
                      <a:pt x="2801" y="0"/>
                      <a:pt x="2589" y="132"/>
                      <a:pt x="2499" y="350"/>
                    </a:cubicBezTo>
                    <a:lnTo>
                      <a:pt x="125" y="6066"/>
                    </a:lnTo>
                    <a:cubicBezTo>
                      <a:pt x="0" y="6355"/>
                      <a:pt x="142" y="6688"/>
                      <a:pt x="430" y="6812"/>
                    </a:cubicBezTo>
                    <a:cubicBezTo>
                      <a:pt x="502" y="6838"/>
                      <a:pt x="577" y="6852"/>
                      <a:pt x="648" y="6852"/>
                    </a:cubicBezTo>
                    <a:cubicBezTo>
                      <a:pt x="875" y="6852"/>
                      <a:pt x="1083" y="6723"/>
                      <a:pt x="1176" y="6502"/>
                    </a:cubicBezTo>
                    <a:lnTo>
                      <a:pt x="3550" y="789"/>
                    </a:lnTo>
                    <a:cubicBezTo>
                      <a:pt x="3671" y="496"/>
                      <a:pt x="3533" y="164"/>
                      <a:pt x="3240" y="43"/>
                    </a:cubicBezTo>
                    <a:cubicBezTo>
                      <a:pt x="3170" y="14"/>
                      <a:pt x="3097" y="0"/>
                      <a:pt x="302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78;p36">
                <a:extLst>
                  <a:ext uri="{FF2B5EF4-FFF2-40B4-BE49-F238E27FC236}">
                    <a16:creationId xmlns:a16="http://schemas.microsoft.com/office/drawing/2014/main" id="{9442F6B5-1116-487F-9492-08C83E47CB4E}"/>
                  </a:ext>
                </a:extLst>
              </p:cNvPr>
              <p:cNvSpPr/>
              <p:nvPr/>
            </p:nvSpPr>
            <p:spPr>
              <a:xfrm>
                <a:off x="6149175" y="731800"/>
                <a:ext cx="87900" cy="19100"/>
              </a:xfrm>
              <a:custGeom>
                <a:avLst/>
                <a:gdLst/>
                <a:ahLst/>
                <a:cxnLst/>
                <a:rect l="l" t="t" r="r" b="b"/>
                <a:pathLst>
                  <a:path w="3516" h="764" extrusionOk="0">
                    <a:moveTo>
                      <a:pt x="381" y="0"/>
                    </a:moveTo>
                    <a:cubicBezTo>
                      <a:pt x="168" y="0"/>
                      <a:pt x="0" y="173"/>
                      <a:pt x="0" y="382"/>
                    </a:cubicBezTo>
                    <a:cubicBezTo>
                      <a:pt x="0" y="591"/>
                      <a:pt x="168" y="763"/>
                      <a:pt x="381" y="763"/>
                    </a:cubicBezTo>
                    <a:lnTo>
                      <a:pt x="3134" y="763"/>
                    </a:lnTo>
                    <a:cubicBezTo>
                      <a:pt x="3342" y="763"/>
                      <a:pt x="3515" y="591"/>
                      <a:pt x="3515" y="382"/>
                    </a:cubicBezTo>
                    <a:cubicBezTo>
                      <a:pt x="3515" y="173"/>
                      <a:pt x="3342" y="0"/>
                      <a:pt x="3134" y="0"/>
                    </a:cubicBez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79;p36">
                <a:extLst>
                  <a:ext uri="{FF2B5EF4-FFF2-40B4-BE49-F238E27FC236}">
                    <a16:creationId xmlns:a16="http://schemas.microsoft.com/office/drawing/2014/main" id="{CDD737E6-13BC-4F9C-9CCD-C3B156C8D285}"/>
                  </a:ext>
                </a:extLst>
              </p:cNvPr>
              <p:cNvSpPr/>
              <p:nvPr/>
            </p:nvSpPr>
            <p:spPr>
              <a:xfrm>
                <a:off x="5950325" y="676400"/>
                <a:ext cx="227950" cy="568050"/>
              </a:xfrm>
              <a:custGeom>
                <a:avLst/>
                <a:gdLst/>
                <a:ahLst/>
                <a:cxnLst/>
                <a:rect l="l" t="t" r="r" b="b"/>
                <a:pathLst>
                  <a:path w="9118" h="22722" extrusionOk="0">
                    <a:moveTo>
                      <a:pt x="0" y="1"/>
                    </a:moveTo>
                    <a:lnTo>
                      <a:pt x="0" y="22722"/>
                    </a:lnTo>
                    <a:lnTo>
                      <a:pt x="9117" y="22722"/>
                    </a:lnTo>
                    <a:lnTo>
                      <a:pt x="9117"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0;p36">
                <a:extLst>
                  <a:ext uri="{FF2B5EF4-FFF2-40B4-BE49-F238E27FC236}">
                    <a16:creationId xmlns:a16="http://schemas.microsoft.com/office/drawing/2014/main" id="{74354F7C-5538-443D-A3C7-2DC55D0663C8}"/>
                  </a:ext>
                </a:extLst>
              </p:cNvPr>
              <p:cNvSpPr/>
              <p:nvPr/>
            </p:nvSpPr>
            <p:spPr>
              <a:xfrm>
                <a:off x="5973200" y="699950"/>
                <a:ext cx="182300" cy="532850"/>
              </a:xfrm>
              <a:custGeom>
                <a:avLst/>
                <a:gdLst/>
                <a:ahLst/>
                <a:cxnLst/>
                <a:rect l="l" t="t" r="r" b="b"/>
                <a:pathLst>
                  <a:path w="7292" h="21314" extrusionOk="0">
                    <a:moveTo>
                      <a:pt x="0" y="0"/>
                    </a:moveTo>
                    <a:lnTo>
                      <a:pt x="0" y="21313"/>
                    </a:lnTo>
                    <a:lnTo>
                      <a:pt x="7292" y="21313"/>
                    </a:lnTo>
                    <a:lnTo>
                      <a:pt x="7292" y="0"/>
                    </a:lnTo>
                    <a:close/>
                  </a:path>
                </a:pathLst>
              </a:custGeom>
              <a:solidFill>
                <a:srgbClr val="7EA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p36">
                <a:extLst>
                  <a:ext uri="{FF2B5EF4-FFF2-40B4-BE49-F238E27FC236}">
                    <a16:creationId xmlns:a16="http://schemas.microsoft.com/office/drawing/2014/main" id="{4FDC597B-18D0-4D54-A60A-6FFE1ED6D778}"/>
                  </a:ext>
                </a:extLst>
              </p:cNvPr>
              <p:cNvSpPr/>
              <p:nvPr/>
            </p:nvSpPr>
            <p:spPr>
              <a:xfrm>
                <a:off x="5962975" y="603275"/>
                <a:ext cx="89475" cy="16250"/>
              </a:xfrm>
              <a:custGeom>
                <a:avLst/>
                <a:gdLst/>
                <a:ahLst/>
                <a:cxnLst/>
                <a:rect l="l" t="t" r="r" b="b"/>
                <a:pathLst>
                  <a:path w="3579" h="650" extrusionOk="0">
                    <a:moveTo>
                      <a:pt x="1641" y="1"/>
                    </a:moveTo>
                    <a:cubicBezTo>
                      <a:pt x="1445" y="1"/>
                      <a:pt x="1251" y="13"/>
                      <a:pt x="1061" y="46"/>
                    </a:cubicBezTo>
                    <a:cubicBezTo>
                      <a:pt x="950" y="64"/>
                      <a:pt x="844" y="90"/>
                      <a:pt x="742" y="121"/>
                    </a:cubicBezTo>
                    <a:cubicBezTo>
                      <a:pt x="639" y="144"/>
                      <a:pt x="547" y="193"/>
                      <a:pt x="457" y="223"/>
                    </a:cubicBezTo>
                    <a:cubicBezTo>
                      <a:pt x="373" y="268"/>
                      <a:pt x="297" y="316"/>
                      <a:pt x="236" y="361"/>
                    </a:cubicBezTo>
                    <a:cubicBezTo>
                      <a:pt x="174" y="410"/>
                      <a:pt x="125" y="459"/>
                      <a:pt x="90" y="498"/>
                    </a:cubicBezTo>
                    <a:cubicBezTo>
                      <a:pt x="27" y="596"/>
                      <a:pt x="0" y="649"/>
                      <a:pt x="0" y="649"/>
                    </a:cubicBezTo>
                    <a:cubicBezTo>
                      <a:pt x="0" y="649"/>
                      <a:pt x="67" y="627"/>
                      <a:pt x="156" y="592"/>
                    </a:cubicBezTo>
                    <a:cubicBezTo>
                      <a:pt x="200" y="582"/>
                      <a:pt x="262" y="574"/>
                      <a:pt x="324" y="561"/>
                    </a:cubicBezTo>
                    <a:cubicBezTo>
                      <a:pt x="391" y="556"/>
                      <a:pt x="462" y="552"/>
                      <a:pt x="547" y="543"/>
                    </a:cubicBezTo>
                    <a:cubicBezTo>
                      <a:pt x="564" y="544"/>
                      <a:pt x="581" y="544"/>
                      <a:pt x="598" y="544"/>
                    </a:cubicBezTo>
                    <a:cubicBezTo>
                      <a:pt x="645" y="544"/>
                      <a:pt x="695" y="542"/>
                      <a:pt x="748" y="542"/>
                    </a:cubicBezTo>
                    <a:cubicBezTo>
                      <a:pt x="768" y="542"/>
                      <a:pt x="788" y="542"/>
                      <a:pt x="809" y="543"/>
                    </a:cubicBezTo>
                    <a:cubicBezTo>
                      <a:pt x="897" y="543"/>
                      <a:pt x="995" y="547"/>
                      <a:pt x="1102" y="552"/>
                    </a:cubicBezTo>
                    <a:cubicBezTo>
                      <a:pt x="1305" y="556"/>
                      <a:pt x="1528" y="561"/>
                      <a:pt x="1745" y="570"/>
                    </a:cubicBezTo>
                    <a:cubicBezTo>
                      <a:pt x="1857" y="572"/>
                      <a:pt x="1970" y="573"/>
                      <a:pt x="2082" y="573"/>
                    </a:cubicBezTo>
                    <a:cubicBezTo>
                      <a:pt x="2413" y="573"/>
                      <a:pt x="2735" y="561"/>
                      <a:pt x="2997" y="525"/>
                    </a:cubicBezTo>
                    <a:cubicBezTo>
                      <a:pt x="3169" y="503"/>
                      <a:pt x="3316" y="472"/>
                      <a:pt x="3423" y="445"/>
                    </a:cubicBezTo>
                    <a:cubicBezTo>
                      <a:pt x="3520" y="418"/>
                      <a:pt x="3578" y="396"/>
                      <a:pt x="3578" y="396"/>
                    </a:cubicBezTo>
                    <a:cubicBezTo>
                      <a:pt x="3578" y="396"/>
                      <a:pt x="3525" y="369"/>
                      <a:pt x="3423" y="334"/>
                    </a:cubicBezTo>
                    <a:cubicBezTo>
                      <a:pt x="3325" y="295"/>
                      <a:pt x="3192" y="250"/>
                      <a:pt x="3023" y="197"/>
                    </a:cubicBezTo>
                    <a:cubicBezTo>
                      <a:pt x="2854" y="148"/>
                      <a:pt x="2655" y="103"/>
                      <a:pt x="2442" y="68"/>
                    </a:cubicBezTo>
                    <a:cubicBezTo>
                      <a:pt x="2229" y="28"/>
                      <a:pt x="1993" y="6"/>
                      <a:pt x="1758" y="2"/>
                    </a:cubicBezTo>
                    <a:cubicBezTo>
                      <a:pt x="1719" y="1"/>
                      <a:pt x="1680" y="1"/>
                      <a:pt x="1641"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2;p36">
                <a:extLst>
                  <a:ext uri="{FF2B5EF4-FFF2-40B4-BE49-F238E27FC236}">
                    <a16:creationId xmlns:a16="http://schemas.microsoft.com/office/drawing/2014/main" id="{CDD06DB3-2A86-473A-8546-E9CD9CCBED38}"/>
                  </a:ext>
                </a:extLst>
              </p:cNvPr>
              <p:cNvSpPr/>
              <p:nvPr/>
            </p:nvSpPr>
            <p:spPr>
              <a:xfrm>
                <a:off x="5909950" y="813350"/>
                <a:ext cx="40400" cy="419450"/>
              </a:xfrm>
              <a:custGeom>
                <a:avLst/>
                <a:gdLst/>
                <a:ahLst/>
                <a:cxnLst/>
                <a:rect l="l" t="t" r="r" b="b"/>
                <a:pathLst>
                  <a:path w="1616" h="16778" extrusionOk="0">
                    <a:moveTo>
                      <a:pt x="0" y="0"/>
                    </a:moveTo>
                    <a:lnTo>
                      <a:pt x="0" y="16777"/>
                    </a:lnTo>
                    <a:lnTo>
                      <a:pt x="1615" y="16777"/>
                    </a:lnTo>
                    <a:lnTo>
                      <a:pt x="1615" y="0"/>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3;p36">
                <a:extLst>
                  <a:ext uri="{FF2B5EF4-FFF2-40B4-BE49-F238E27FC236}">
                    <a16:creationId xmlns:a16="http://schemas.microsoft.com/office/drawing/2014/main" id="{BC6824E1-EA7D-450E-9DB2-E32DAD926D93}"/>
                  </a:ext>
                </a:extLst>
              </p:cNvPr>
              <p:cNvSpPr/>
              <p:nvPr/>
            </p:nvSpPr>
            <p:spPr>
              <a:xfrm>
                <a:off x="6178250" y="810225"/>
                <a:ext cx="40400" cy="422575"/>
              </a:xfrm>
              <a:custGeom>
                <a:avLst/>
                <a:gdLst/>
                <a:ahLst/>
                <a:cxnLst/>
                <a:rect l="l" t="t" r="r" b="b"/>
                <a:pathLst>
                  <a:path w="1616" h="16903" extrusionOk="0">
                    <a:moveTo>
                      <a:pt x="0" y="1"/>
                    </a:moveTo>
                    <a:lnTo>
                      <a:pt x="0" y="16902"/>
                    </a:lnTo>
                    <a:lnTo>
                      <a:pt x="1615" y="16902"/>
                    </a:lnTo>
                    <a:lnTo>
                      <a:pt x="1615" y="1"/>
                    </a:lnTo>
                    <a:close/>
                  </a:path>
                </a:pathLst>
              </a:custGeom>
              <a:solidFill>
                <a:srgbClr val="4D8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4;p36">
                <a:extLst>
                  <a:ext uri="{FF2B5EF4-FFF2-40B4-BE49-F238E27FC236}">
                    <a16:creationId xmlns:a16="http://schemas.microsoft.com/office/drawing/2014/main" id="{5A0D8438-7B50-46A2-B0AE-17DC544E9CA2}"/>
                  </a:ext>
                </a:extLst>
              </p:cNvPr>
              <p:cNvSpPr/>
              <p:nvPr/>
            </p:nvSpPr>
            <p:spPr>
              <a:xfrm>
                <a:off x="5968650" y="1254625"/>
                <a:ext cx="191300" cy="29650"/>
              </a:xfrm>
              <a:custGeom>
                <a:avLst/>
                <a:gdLst/>
                <a:ahLst/>
                <a:cxnLst/>
                <a:rect l="l" t="t" r="r" b="b"/>
                <a:pathLst>
                  <a:path w="7652" h="1186" extrusionOk="0">
                    <a:moveTo>
                      <a:pt x="594" y="1"/>
                    </a:moveTo>
                    <a:cubicBezTo>
                      <a:pt x="266" y="1"/>
                      <a:pt x="0" y="267"/>
                      <a:pt x="0" y="595"/>
                    </a:cubicBezTo>
                    <a:cubicBezTo>
                      <a:pt x="0" y="919"/>
                      <a:pt x="266" y="1185"/>
                      <a:pt x="594" y="1185"/>
                    </a:cubicBezTo>
                    <a:lnTo>
                      <a:pt x="7061" y="1185"/>
                    </a:lnTo>
                    <a:cubicBezTo>
                      <a:pt x="7385" y="1185"/>
                      <a:pt x="7651" y="919"/>
                      <a:pt x="7651" y="595"/>
                    </a:cubicBezTo>
                    <a:cubicBezTo>
                      <a:pt x="7651" y="267"/>
                      <a:pt x="7385" y="1"/>
                      <a:pt x="7061"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5;p36">
                <a:extLst>
                  <a:ext uri="{FF2B5EF4-FFF2-40B4-BE49-F238E27FC236}">
                    <a16:creationId xmlns:a16="http://schemas.microsoft.com/office/drawing/2014/main" id="{3FAF6B43-DF02-4F18-9A81-61BAF5794A63}"/>
                  </a:ext>
                </a:extLst>
              </p:cNvPr>
              <p:cNvSpPr/>
              <p:nvPr/>
            </p:nvSpPr>
            <p:spPr>
              <a:xfrm>
                <a:off x="6057175" y="1239100"/>
                <a:ext cx="14225" cy="67375"/>
              </a:xfrm>
              <a:custGeom>
                <a:avLst/>
                <a:gdLst/>
                <a:ahLst/>
                <a:cxnLst/>
                <a:rect l="l" t="t" r="r" b="b"/>
                <a:pathLst>
                  <a:path w="569" h="2695" extrusionOk="0">
                    <a:moveTo>
                      <a:pt x="1" y="1"/>
                    </a:moveTo>
                    <a:lnTo>
                      <a:pt x="1" y="2695"/>
                    </a:lnTo>
                    <a:lnTo>
                      <a:pt x="569" y="2695"/>
                    </a:lnTo>
                    <a:lnTo>
                      <a:pt x="569" y="1"/>
                    </a:lnTo>
                    <a:close/>
                  </a:path>
                </a:pathLst>
              </a:custGeom>
              <a:solidFill>
                <a:srgbClr val="589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6;p36">
                <a:extLst>
                  <a:ext uri="{FF2B5EF4-FFF2-40B4-BE49-F238E27FC236}">
                    <a16:creationId xmlns:a16="http://schemas.microsoft.com/office/drawing/2014/main" id="{37B36C75-F806-4020-96AF-1357B37B34E4}"/>
                  </a:ext>
                </a:extLst>
              </p:cNvPr>
              <p:cNvSpPr/>
              <p:nvPr/>
            </p:nvSpPr>
            <p:spPr>
              <a:xfrm>
                <a:off x="5850550" y="639800"/>
                <a:ext cx="47550" cy="47525"/>
              </a:xfrm>
              <a:custGeom>
                <a:avLst/>
                <a:gdLst/>
                <a:ahLst/>
                <a:cxnLst/>
                <a:rect l="l" t="t" r="r" b="b"/>
                <a:pathLst>
                  <a:path w="1902" h="1901" extrusionOk="0">
                    <a:moveTo>
                      <a:pt x="1901" y="0"/>
                    </a:moveTo>
                    <a:lnTo>
                      <a:pt x="1" y="1385"/>
                    </a:lnTo>
                    <a:lnTo>
                      <a:pt x="1" y="1901"/>
                    </a:lnTo>
                    <a:lnTo>
                      <a:pt x="1901" y="1741"/>
                    </a:lnTo>
                    <a:lnTo>
                      <a:pt x="1901"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7;p36">
                <a:extLst>
                  <a:ext uri="{FF2B5EF4-FFF2-40B4-BE49-F238E27FC236}">
                    <a16:creationId xmlns:a16="http://schemas.microsoft.com/office/drawing/2014/main" id="{11A93B2C-40A0-4B79-A189-976E696C27B9}"/>
                  </a:ext>
                </a:extLst>
              </p:cNvPr>
              <p:cNvSpPr/>
              <p:nvPr/>
            </p:nvSpPr>
            <p:spPr>
              <a:xfrm>
                <a:off x="6230500" y="639800"/>
                <a:ext cx="47500" cy="47525"/>
              </a:xfrm>
              <a:custGeom>
                <a:avLst/>
                <a:gdLst/>
                <a:ahLst/>
                <a:cxnLst/>
                <a:rect l="l" t="t" r="r" b="b"/>
                <a:pathLst>
                  <a:path w="1900" h="1901" extrusionOk="0">
                    <a:moveTo>
                      <a:pt x="0" y="0"/>
                    </a:moveTo>
                    <a:lnTo>
                      <a:pt x="0" y="1741"/>
                    </a:lnTo>
                    <a:lnTo>
                      <a:pt x="1900" y="1901"/>
                    </a:lnTo>
                    <a:lnTo>
                      <a:pt x="1900" y="1385"/>
                    </a:lnTo>
                    <a:lnTo>
                      <a:pt x="0" y="0"/>
                    </a:ln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8;p36">
                <a:extLst>
                  <a:ext uri="{FF2B5EF4-FFF2-40B4-BE49-F238E27FC236}">
                    <a16:creationId xmlns:a16="http://schemas.microsoft.com/office/drawing/2014/main" id="{EFF5A713-5983-48CB-9D4E-7730B3B05749}"/>
                  </a:ext>
                </a:extLst>
              </p:cNvPr>
              <p:cNvSpPr/>
              <p:nvPr/>
            </p:nvSpPr>
            <p:spPr>
              <a:xfrm>
                <a:off x="5924250" y="828450"/>
                <a:ext cx="10450" cy="389375"/>
              </a:xfrm>
              <a:custGeom>
                <a:avLst/>
                <a:gdLst/>
                <a:ahLst/>
                <a:cxnLst/>
                <a:rect l="l" t="t" r="r" b="b"/>
                <a:pathLst>
                  <a:path w="418" h="15575" extrusionOk="0">
                    <a:moveTo>
                      <a:pt x="209" y="0"/>
                    </a:moveTo>
                    <a:cubicBezTo>
                      <a:pt x="94" y="0"/>
                      <a:pt x="0" y="93"/>
                      <a:pt x="0" y="209"/>
                    </a:cubicBezTo>
                    <a:lnTo>
                      <a:pt x="0" y="15366"/>
                    </a:lnTo>
                    <a:cubicBezTo>
                      <a:pt x="0" y="15481"/>
                      <a:pt x="94" y="15575"/>
                      <a:pt x="209" y="15575"/>
                    </a:cubicBezTo>
                    <a:cubicBezTo>
                      <a:pt x="324" y="15575"/>
                      <a:pt x="418" y="15481"/>
                      <a:pt x="418" y="15366"/>
                    </a:cubicBezTo>
                    <a:lnTo>
                      <a:pt x="418" y="209"/>
                    </a:lnTo>
                    <a:cubicBezTo>
                      <a:pt x="418" y="93"/>
                      <a:pt x="324" y="0"/>
                      <a:pt x="209"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9;p36">
                <a:extLst>
                  <a:ext uri="{FF2B5EF4-FFF2-40B4-BE49-F238E27FC236}">
                    <a16:creationId xmlns:a16="http://schemas.microsoft.com/office/drawing/2014/main" id="{44066646-78FB-40A6-8042-81D2A5E71029}"/>
                  </a:ext>
                </a:extLst>
              </p:cNvPr>
              <p:cNvSpPr/>
              <p:nvPr/>
            </p:nvSpPr>
            <p:spPr>
              <a:xfrm>
                <a:off x="6193875" y="828450"/>
                <a:ext cx="10575" cy="389375"/>
              </a:xfrm>
              <a:custGeom>
                <a:avLst/>
                <a:gdLst/>
                <a:ahLst/>
                <a:cxnLst/>
                <a:rect l="l" t="t" r="r" b="b"/>
                <a:pathLst>
                  <a:path w="423" h="15575" extrusionOk="0">
                    <a:moveTo>
                      <a:pt x="214" y="0"/>
                    </a:moveTo>
                    <a:cubicBezTo>
                      <a:pt x="99" y="0"/>
                      <a:pt x="1" y="93"/>
                      <a:pt x="1" y="209"/>
                    </a:cubicBezTo>
                    <a:lnTo>
                      <a:pt x="1" y="15366"/>
                    </a:lnTo>
                    <a:cubicBezTo>
                      <a:pt x="1" y="15481"/>
                      <a:pt x="99" y="15575"/>
                      <a:pt x="214" y="15575"/>
                    </a:cubicBezTo>
                    <a:cubicBezTo>
                      <a:pt x="329" y="15575"/>
                      <a:pt x="422" y="15481"/>
                      <a:pt x="422" y="15366"/>
                    </a:cubicBezTo>
                    <a:lnTo>
                      <a:pt x="422" y="209"/>
                    </a:lnTo>
                    <a:cubicBezTo>
                      <a:pt x="422" y="93"/>
                      <a:pt x="329" y="0"/>
                      <a:pt x="214" y="0"/>
                    </a:cubicBezTo>
                    <a:close/>
                  </a:path>
                </a:pathLst>
              </a:custGeom>
              <a:solidFill>
                <a:srgbClr val="437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p36">
                <a:extLst>
                  <a:ext uri="{FF2B5EF4-FFF2-40B4-BE49-F238E27FC236}">
                    <a16:creationId xmlns:a16="http://schemas.microsoft.com/office/drawing/2014/main" id="{9CCAD26D-CC22-4AAF-BD0C-42357E0E732E}"/>
                  </a:ext>
                </a:extLst>
              </p:cNvPr>
              <p:cNvSpPr/>
              <p:nvPr/>
            </p:nvSpPr>
            <p:spPr>
              <a:xfrm>
                <a:off x="5895300" y="488900"/>
                <a:ext cx="68475" cy="59225"/>
              </a:xfrm>
              <a:custGeom>
                <a:avLst/>
                <a:gdLst/>
                <a:ahLst/>
                <a:cxnLst/>
                <a:rect l="l" t="t" r="r" b="b"/>
                <a:pathLst>
                  <a:path w="2739" h="2369" extrusionOk="0">
                    <a:moveTo>
                      <a:pt x="2058" y="1"/>
                    </a:moveTo>
                    <a:cubicBezTo>
                      <a:pt x="1688" y="1"/>
                      <a:pt x="1238" y="433"/>
                      <a:pt x="950" y="662"/>
                    </a:cubicBezTo>
                    <a:cubicBezTo>
                      <a:pt x="439" y="1066"/>
                      <a:pt x="0" y="1625"/>
                      <a:pt x="560" y="2154"/>
                    </a:cubicBezTo>
                    <a:cubicBezTo>
                      <a:pt x="720" y="2305"/>
                      <a:pt x="879" y="2368"/>
                      <a:pt x="1033" y="2368"/>
                    </a:cubicBezTo>
                    <a:cubicBezTo>
                      <a:pt x="1533" y="2368"/>
                      <a:pt x="1980" y="1709"/>
                      <a:pt x="2242" y="1279"/>
                    </a:cubicBezTo>
                    <a:cubicBezTo>
                      <a:pt x="2490" y="870"/>
                      <a:pt x="2738" y="489"/>
                      <a:pt x="2344" y="116"/>
                    </a:cubicBezTo>
                    <a:cubicBezTo>
                      <a:pt x="2259" y="34"/>
                      <a:pt x="2162" y="1"/>
                      <a:pt x="2058"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1;p36">
                <a:extLst>
                  <a:ext uri="{FF2B5EF4-FFF2-40B4-BE49-F238E27FC236}">
                    <a16:creationId xmlns:a16="http://schemas.microsoft.com/office/drawing/2014/main" id="{E199D246-5CA8-48D9-AE4E-61376DDE9E99}"/>
                  </a:ext>
                </a:extLst>
              </p:cNvPr>
              <p:cNvSpPr/>
              <p:nvPr/>
            </p:nvSpPr>
            <p:spPr>
              <a:xfrm>
                <a:off x="5906725" y="502200"/>
                <a:ext cx="37725" cy="32625"/>
              </a:xfrm>
              <a:custGeom>
                <a:avLst/>
                <a:gdLst/>
                <a:ahLst/>
                <a:cxnLst/>
                <a:rect l="l" t="t" r="r" b="b"/>
                <a:pathLst>
                  <a:path w="1509" h="1305" extrusionOk="0">
                    <a:moveTo>
                      <a:pt x="1134" y="0"/>
                    </a:moveTo>
                    <a:cubicBezTo>
                      <a:pt x="930" y="0"/>
                      <a:pt x="684" y="239"/>
                      <a:pt x="523" y="365"/>
                    </a:cubicBezTo>
                    <a:cubicBezTo>
                      <a:pt x="244" y="587"/>
                      <a:pt x="0" y="893"/>
                      <a:pt x="310" y="1186"/>
                    </a:cubicBezTo>
                    <a:cubicBezTo>
                      <a:pt x="398" y="1270"/>
                      <a:pt x="486" y="1304"/>
                      <a:pt x="571" y="1304"/>
                    </a:cubicBezTo>
                    <a:cubicBezTo>
                      <a:pt x="845" y="1304"/>
                      <a:pt x="1093" y="940"/>
                      <a:pt x="1238" y="702"/>
                    </a:cubicBezTo>
                    <a:cubicBezTo>
                      <a:pt x="1371" y="481"/>
                      <a:pt x="1509" y="272"/>
                      <a:pt x="1291" y="63"/>
                    </a:cubicBezTo>
                    <a:cubicBezTo>
                      <a:pt x="1244" y="19"/>
                      <a:pt x="1191" y="0"/>
                      <a:pt x="1134"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2;p36">
                <a:extLst>
                  <a:ext uri="{FF2B5EF4-FFF2-40B4-BE49-F238E27FC236}">
                    <a16:creationId xmlns:a16="http://schemas.microsoft.com/office/drawing/2014/main" id="{9736133B-7C3D-428C-85AA-60835C83F6C1}"/>
                  </a:ext>
                </a:extLst>
              </p:cNvPr>
              <p:cNvSpPr/>
              <p:nvPr/>
            </p:nvSpPr>
            <p:spPr>
              <a:xfrm>
                <a:off x="6164800" y="488900"/>
                <a:ext cx="68500" cy="59225"/>
              </a:xfrm>
              <a:custGeom>
                <a:avLst/>
                <a:gdLst/>
                <a:ahLst/>
                <a:cxnLst/>
                <a:rect l="l" t="t" r="r" b="b"/>
                <a:pathLst>
                  <a:path w="2740" h="2369" extrusionOk="0">
                    <a:moveTo>
                      <a:pt x="683" y="1"/>
                    </a:moveTo>
                    <a:cubicBezTo>
                      <a:pt x="579" y="1"/>
                      <a:pt x="482" y="34"/>
                      <a:pt x="396" y="116"/>
                    </a:cubicBezTo>
                    <a:cubicBezTo>
                      <a:pt x="0" y="489"/>
                      <a:pt x="254" y="870"/>
                      <a:pt x="498" y="1279"/>
                    </a:cubicBezTo>
                    <a:cubicBezTo>
                      <a:pt x="759" y="1709"/>
                      <a:pt x="1207" y="2368"/>
                      <a:pt x="1706" y="2368"/>
                    </a:cubicBezTo>
                    <a:cubicBezTo>
                      <a:pt x="1860" y="2368"/>
                      <a:pt x="2020" y="2305"/>
                      <a:pt x="2180" y="2154"/>
                    </a:cubicBezTo>
                    <a:cubicBezTo>
                      <a:pt x="2739" y="1625"/>
                      <a:pt x="2300" y="1066"/>
                      <a:pt x="1790" y="662"/>
                    </a:cubicBezTo>
                    <a:cubicBezTo>
                      <a:pt x="1502" y="433"/>
                      <a:pt x="1054" y="1"/>
                      <a:pt x="683"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3;p36">
                <a:extLst>
                  <a:ext uri="{FF2B5EF4-FFF2-40B4-BE49-F238E27FC236}">
                    <a16:creationId xmlns:a16="http://schemas.microsoft.com/office/drawing/2014/main" id="{60C6B08D-9B88-444C-A425-81C8DDC68E2A}"/>
                  </a:ext>
                </a:extLst>
              </p:cNvPr>
              <p:cNvSpPr/>
              <p:nvPr/>
            </p:nvSpPr>
            <p:spPr>
              <a:xfrm>
                <a:off x="6184100" y="502200"/>
                <a:ext cx="37775" cy="32625"/>
              </a:xfrm>
              <a:custGeom>
                <a:avLst/>
                <a:gdLst/>
                <a:ahLst/>
                <a:cxnLst/>
                <a:rect l="l" t="t" r="r" b="b"/>
                <a:pathLst>
                  <a:path w="1511" h="1305" extrusionOk="0">
                    <a:moveTo>
                      <a:pt x="376" y="0"/>
                    </a:moveTo>
                    <a:cubicBezTo>
                      <a:pt x="320" y="0"/>
                      <a:pt x="266" y="19"/>
                      <a:pt x="219" y="63"/>
                    </a:cubicBezTo>
                    <a:cubicBezTo>
                      <a:pt x="1" y="272"/>
                      <a:pt x="139" y="481"/>
                      <a:pt x="277" y="702"/>
                    </a:cubicBezTo>
                    <a:cubicBezTo>
                      <a:pt x="419" y="940"/>
                      <a:pt x="665" y="1304"/>
                      <a:pt x="939" y="1304"/>
                    </a:cubicBezTo>
                    <a:cubicBezTo>
                      <a:pt x="1024" y="1304"/>
                      <a:pt x="1111" y="1270"/>
                      <a:pt x="1199" y="1186"/>
                    </a:cubicBezTo>
                    <a:cubicBezTo>
                      <a:pt x="1510" y="893"/>
                      <a:pt x="1266" y="587"/>
                      <a:pt x="986" y="365"/>
                    </a:cubicBezTo>
                    <a:cubicBezTo>
                      <a:pt x="827" y="239"/>
                      <a:pt x="580" y="0"/>
                      <a:pt x="376" y="0"/>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4;p36">
                <a:extLst>
                  <a:ext uri="{FF2B5EF4-FFF2-40B4-BE49-F238E27FC236}">
                    <a16:creationId xmlns:a16="http://schemas.microsoft.com/office/drawing/2014/main" id="{EDF6460D-E654-4AC5-BB87-F0B4474D9805}"/>
                  </a:ext>
                </a:extLst>
              </p:cNvPr>
              <p:cNvSpPr/>
              <p:nvPr/>
            </p:nvSpPr>
            <p:spPr>
              <a:xfrm>
                <a:off x="5555425" y="2206100"/>
                <a:ext cx="29525" cy="62150"/>
              </a:xfrm>
              <a:custGeom>
                <a:avLst/>
                <a:gdLst/>
                <a:ahLst/>
                <a:cxnLst/>
                <a:rect l="l" t="t" r="r" b="b"/>
                <a:pathLst>
                  <a:path w="1181" h="2486" extrusionOk="0">
                    <a:moveTo>
                      <a:pt x="590" y="1"/>
                    </a:moveTo>
                    <a:cubicBezTo>
                      <a:pt x="267" y="1"/>
                      <a:pt x="0" y="263"/>
                      <a:pt x="0" y="591"/>
                    </a:cubicBezTo>
                    <a:lnTo>
                      <a:pt x="0" y="1896"/>
                    </a:lnTo>
                    <a:cubicBezTo>
                      <a:pt x="0" y="2225"/>
                      <a:pt x="267" y="2486"/>
                      <a:pt x="590" y="2486"/>
                    </a:cubicBezTo>
                    <a:cubicBezTo>
                      <a:pt x="914" y="2486"/>
                      <a:pt x="1180" y="2225"/>
                      <a:pt x="1180" y="1896"/>
                    </a:cubicBezTo>
                    <a:lnTo>
                      <a:pt x="1180" y="591"/>
                    </a:lnTo>
                    <a:cubicBezTo>
                      <a:pt x="1180" y="263"/>
                      <a:pt x="914" y="1"/>
                      <a:pt x="590"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5;p36">
                <a:extLst>
                  <a:ext uri="{FF2B5EF4-FFF2-40B4-BE49-F238E27FC236}">
                    <a16:creationId xmlns:a16="http://schemas.microsoft.com/office/drawing/2014/main" id="{49A518FB-BAA9-46F6-824B-59E4AD19AB2F}"/>
                  </a:ext>
                </a:extLst>
              </p:cNvPr>
              <p:cNvSpPr/>
              <p:nvPr/>
            </p:nvSpPr>
            <p:spPr>
              <a:xfrm>
                <a:off x="5306650" y="2206100"/>
                <a:ext cx="29550" cy="62150"/>
              </a:xfrm>
              <a:custGeom>
                <a:avLst/>
                <a:gdLst/>
                <a:ahLst/>
                <a:cxnLst/>
                <a:rect l="l" t="t" r="r" b="b"/>
                <a:pathLst>
                  <a:path w="1182" h="2486" extrusionOk="0">
                    <a:moveTo>
                      <a:pt x="591" y="1"/>
                    </a:moveTo>
                    <a:cubicBezTo>
                      <a:pt x="266" y="1"/>
                      <a:pt x="0" y="263"/>
                      <a:pt x="0" y="591"/>
                    </a:cubicBezTo>
                    <a:lnTo>
                      <a:pt x="0" y="1896"/>
                    </a:lnTo>
                    <a:cubicBezTo>
                      <a:pt x="0" y="2225"/>
                      <a:pt x="266" y="2486"/>
                      <a:pt x="591" y="2486"/>
                    </a:cubicBezTo>
                    <a:cubicBezTo>
                      <a:pt x="919" y="2486"/>
                      <a:pt x="1181" y="2225"/>
                      <a:pt x="1181" y="1896"/>
                    </a:cubicBezTo>
                    <a:lnTo>
                      <a:pt x="1181" y="591"/>
                    </a:lnTo>
                    <a:cubicBezTo>
                      <a:pt x="1181" y="263"/>
                      <a:pt x="919" y="1"/>
                      <a:pt x="591" y="1"/>
                    </a:cubicBezTo>
                    <a:close/>
                  </a:path>
                </a:pathLst>
              </a:custGeom>
              <a:solidFill>
                <a:srgbClr val="B9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6;p36">
                <a:extLst>
                  <a:ext uri="{FF2B5EF4-FFF2-40B4-BE49-F238E27FC236}">
                    <a16:creationId xmlns:a16="http://schemas.microsoft.com/office/drawing/2014/main" id="{87610390-1B85-47A2-84EF-AA26EA588554}"/>
                  </a:ext>
                </a:extLst>
              </p:cNvPr>
              <p:cNvSpPr/>
              <p:nvPr/>
            </p:nvSpPr>
            <p:spPr>
              <a:xfrm>
                <a:off x="5607550" y="2052650"/>
                <a:ext cx="37450" cy="140150"/>
              </a:xfrm>
              <a:custGeom>
                <a:avLst/>
                <a:gdLst/>
                <a:ahLst/>
                <a:cxnLst/>
                <a:rect l="l" t="t" r="r" b="b"/>
                <a:pathLst>
                  <a:path w="1498" h="5606" extrusionOk="0">
                    <a:moveTo>
                      <a:pt x="747" y="1"/>
                    </a:moveTo>
                    <a:cubicBezTo>
                      <a:pt x="334" y="1"/>
                      <a:pt x="1" y="337"/>
                      <a:pt x="1" y="751"/>
                    </a:cubicBezTo>
                    <a:lnTo>
                      <a:pt x="1" y="4856"/>
                    </a:lnTo>
                    <a:cubicBezTo>
                      <a:pt x="1" y="5268"/>
                      <a:pt x="334" y="5606"/>
                      <a:pt x="747" y="5606"/>
                    </a:cubicBezTo>
                    <a:cubicBezTo>
                      <a:pt x="1160" y="5606"/>
                      <a:pt x="1498" y="5268"/>
                      <a:pt x="1498" y="4856"/>
                    </a:cubicBezTo>
                    <a:lnTo>
                      <a:pt x="1498" y="751"/>
                    </a:lnTo>
                    <a:cubicBezTo>
                      <a:pt x="1498" y="337"/>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7;p36">
                <a:extLst>
                  <a:ext uri="{FF2B5EF4-FFF2-40B4-BE49-F238E27FC236}">
                    <a16:creationId xmlns:a16="http://schemas.microsoft.com/office/drawing/2014/main" id="{E1EA0A16-A612-4DEF-9ACF-F01DE1BFEA85}"/>
                  </a:ext>
                </a:extLst>
              </p:cNvPr>
              <p:cNvSpPr/>
              <p:nvPr/>
            </p:nvSpPr>
            <p:spPr>
              <a:xfrm>
                <a:off x="5607550" y="1687025"/>
                <a:ext cx="37450" cy="140175"/>
              </a:xfrm>
              <a:custGeom>
                <a:avLst/>
                <a:gdLst/>
                <a:ahLst/>
                <a:cxnLst/>
                <a:rect l="l" t="t" r="r" b="b"/>
                <a:pathLst>
                  <a:path w="1498" h="5607" extrusionOk="0">
                    <a:moveTo>
                      <a:pt x="747" y="1"/>
                    </a:moveTo>
                    <a:cubicBezTo>
                      <a:pt x="334" y="1"/>
                      <a:pt x="1" y="338"/>
                      <a:pt x="1" y="751"/>
                    </a:cubicBezTo>
                    <a:lnTo>
                      <a:pt x="1" y="4857"/>
                    </a:lnTo>
                    <a:cubicBezTo>
                      <a:pt x="1" y="5269"/>
                      <a:pt x="334" y="5607"/>
                      <a:pt x="747" y="5607"/>
                    </a:cubicBezTo>
                    <a:cubicBezTo>
                      <a:pt x="1160" y="5607"/>
                      <a:pt x="1498" y="5269"/>
                      <a:pt x="1498" y="4857"/>
                    </a:cubicBezTo>
                    <a:lnTo>
                      <a:pt x="1498" y="751"/>
                    </a:lnTo>
                    <a:cubicBezTo>
                      <a:pt x="1498" y="338"/>
                      <a:pt x="1160" y="1"/>
                      <a:pt x="747"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8;p36">
                <a:extLst>
                  <a:ext uri="{FF2B5EF4-FFF2-40B4-BE49-F238E27FC236}">
                    <a16:creationId xmlns:a16="http://schemas.microsoft.com/office/drawing/2014/main" id="{E3068A4A-D952-450F-889C-41CF4CBF9D70}"/>
                  </a:ext>
                </a:extLst>
              </p:cNvPr>
              <p:cNvSpPr/>
              <p:nvPr/>
            </p:nvSpPr>
            <p:spPr>
              <a:xfrm>
                <a:off x="5246725" y="2052650"/>
                <a:ext cx="37300" cy="140150"/>
              </a:xfrm>
              <a:custGeom>
                <a:avLst/>
                <a:gdLst/>
                <a:ahLst/>
                <a:cxnLst/>
                <a:rect l="l" t="t" r="r" b="b"/>
                <a:pathLst>
                  <a:path w="1492" h="5606" extrusionOk="0">
                    <a:moveTo>
                      <a:pt x="746" y="1"/>
                    </a:moveTo>
                    <a:cubicBezTo>
                      <a:pt x="334" y="1"/>
                      <a:pt x="0" y="337"/>
                      <a:pt x="0" y="751"/>
                    </a:cubicBezTo>
                    <a:lnTo>
                      <a:pt x="0" y="4856"/>
                    </a:lnTo>
                    <a:cubicBezTo>
                      <a:pt x="0" y="5268"/>
                      <a:pt x="334" y="5606"/>
                      <a:pt x="746" y="5606"/>
                    </a:cubicBezTo>
                    <a:cubicBezTo>
                      <a:pt x="1159" y="5606"/>
                      <a:pt x="1492" y="5268"/>
                      <a:pt x="1492" y="4856"/>
                    </a:cubicBezTo>
                    <a:lnTo>
                      <a:pt x="1492" y="751"/>
                    </a:lnTo>
                    <a:cubicBezTo>
                      <a:pt x="1492" y="337"/>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9;p36">
                <a:extLst>
                  <a:ext uri="{FF2B5EF4-FFF2-40B4-BE49-F238E27FC236}">
                    <a16:creationId xmlns:a16="http://schemas.microsoft.com/office/drawing/2014/main" id="{41D57189-0FF5-495F-9210-46DD6AC2883F}"/>
                  </a:ext>
                </a:extLst>
              </p:cNvPr>
              <p:cNvSpPr/>
              <p:nvPr/>
            </p:nvSpPr>
            <p:spPr>
              <a:xfrm>
                <a:off x="5246725" y="1687025"/>
                <a:ext cx="37300" cy="140175"/>
              </a:xfrm>
              <a:custGeom>
                <a:avLst/>
                <a:gdLst/>
                <a:ahLst/>
                <a:cxnLst/>
                <a:rect l="l" t="t" r="r" b="b"/>
                <a:pathLst>
                  <a:path w="1492" h="5607" extrusionOk="0">
                    <a:moveTo>
                      <a:pt x="746" y="1"/>
                    </a:moveTo>
                    <a:cubicBezTo>
                      <a:pt x="334" y="1"/>
                      <a:pt x="0" y="338"/>
                      <a:pt x="0" y="751"/>
                    </a:cubicBezTo>
                    <a:lnTo>
                      <a:pt x="0" y="4857"/>
                    </a:lnTo>
                    <a:cubicBezTo>
                      <a:pt x="0" y="5269"/>
                      <a:pt x="334" y="5607"/>
                      <a:pt x="746" y="5607"/>
                    </a:cubicBezTo>
                    <a:cubicBezTo>
                      <a:pt x="1159" y="5607"/>
                      <a:pt x="1492" y="5269"/>
                      <a:pt x="1492" y="4857"/>
                    </a:cubicBezTo>
                    <a:lnTo>
                      <a:pt x="1492" y="751"/>
                    </a:lnTo>
                    <a:cubicBezTo>
                      <a:pt x="1492" y="338"/>
                      <a:pt x="1159" y="1"/>
                      <a:pt x="746" y="1"/>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p36">
                <a:extLst>
                  <a:ext uri="{FF2B5EF4-FFF2-40B4-BE49-F238E27FC236}">
                    <a16:creationId xmlns:a16="http://schemas.microsoft.com/office/drawing/2014/main" id="{F90D50E2-E627-40E5-A287-2883217E8AE4}"/>
                  </a:ext>
                </a:extLst>
              </p:cNvPr>
              <p:cNvSpPr/>
              <p:nvPr/>
            </p:nvSpPr>
            <p:spPr>
              <a:xfrm>
                <a:off x="5258500" y="1537475"/>
                <a:ext cx="374625" cy="712275"/>
              </a:xfrm>
              <a:custGeom>
                <a:avLst/>
                <a:gdLst/>
                <a:ahLst/>
                <a:cxnLst/>
                <a:rect l="l" t="t" r="r" b="b"/>
                <a:pathLst>
                  <a:path w="14985" h="28491" extrusionOk="0">
                    <a:moveTo>
                      <a:pt x="3684" y="0"/>
                    </a:moveTo>
                    <a:cubicBezTo>
                      <a:pt x="1651" y="0"/>
                      <a:pt x="0" y="1283"/>
                      <a:pt x="0" y="3315"/>
                    </a:cubicBezTo>
                    <a:lnTo>
                      <a:pt x="0" y="28490"/>
                    </a:lnTo>
                    <a:lnTo>
                      <a:pt x="14984" y="28490"/>
                    </a:lnTo>
                    <a:lnTo>
                      <a:pt x="14984" y="3315"/>
                    </a:lnTo>
                    <a:cubicBezTo>
                      <a:pt x="14984" y="1283"/>
                      <a:pt x="13338" y="0"/>
                      <a:pt x="11300"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1;p36">
                <a:extLst>
                  <a:ext uri="{FF2B5EF4-FFF2-40B4-BE49-F238E27FC236}">
                    <a16:creationId xmlns:a16="http://schemas.microsoft.com/office/drawing/2014/main" id="{40EDDB22-28E6-4BE4-B54A-DDBA0D2CF6C0}"/>
                  </a:ext>
                </a:extLst>
              </p:cNvPr>
              <p:cNvSpPr/>
              <p:nvPr/>
            </p:nvSpPr>
            <p:spPr>
              <a:xfrm>
                <a:off x="5315175" y="1547000"/>
                <a:ext cx="261250" cy="110225"/>
              </a:xfrm>
              <a:custGeom>
                <a:avLst/>
                <a:gdLst/>
                <a:ahLst/>
                <a:cxnLst/>
                <a:rect l="l" t="t" r="r" b="b"/>
                <a:pathLst>
                  <a:path w="10450" h="4409" extrusionOk="0">
                    <a:moveTo>
                      <a:pt x="2571" y="1"/>
                    </a:moveTo>
                    <a:cubicBezTo>
                      <a:pt x="1156" y="1"/>
                      <a:pt x="1" y="920"/>
                      <a:pt x="1" y="2385"/>
                    </a:cubicBezTo>
                    <a:lnTo>
                      <a:pt x="1" y="3423"/>
                    </a:lnTo>
                    <a:cubicBezTo>
                      <a:pt x="64" y="3481"/>
                      <a:pt x="117" y="3551"/>
                      <a:pt x="148" y="3636"/>
                    </a:cubicBezTo>
                    <a:lnTo>
                      <a:pt x="458" y="4408"/>
                    </a:lnTo>
                    <a:cubicBezTo>
                      <a:pt x="730" y="4204"/>
                      <a:pt x="1058" y="4071"/>
                      <a:pt x="1412" y="4040"/>
                    </a:cubicBezTo>
                    <a:lnTo>
                      <a:pt x="1412" y="3063"/>
                    </a:lnTo>
                    <a:cubicBezTo>
                      <a:pt x="1412" y="1994"/>
                      <a:pt x="2252" y="1324"/>
                      <a:pt x="3290" y="1324"/>
                    </a:cubicBezTo>
                    <a:lnTo>
                      <a:pt x="7165" y="1324"/>
                    </a:lnTo>
                    <a:cubicBezTo>
                      <a:pt x="8199" y="1324"/>
                      <a:pt x="9038" y="1994"/>
                      <a:pt x="9038" y="3063"/>
                    </a:cubicBezTo>
                    <a:lnTo>
                      <a:pt x="9038" y="4040"/>
                    </a:lnTo>
                    <a:cubicBezTo>
                      <a:pt x="9397" y="4071"/>
                      <a:pt x="9721" y="4204"/>
                      <a:pt x="9997" y="4408"/>
                    </a:cubicBezTo>
                    <a:lnTo>
                      <a:pt x="10303" y="3636"/>
                    </a:lnTo>
                    <a:cubicBezTo>
                      <a:pt x="10338" y="3551"/>
                      <a:pt x="10387" y="3481"/>
                      <a:pt x="10450" y="3423"/>
                    </a:cubicBezTo>
                    <a:lnTo>
                      <a:pt x="10450" y="2385"/>
                    </a:lnTo>
                    <a:cubicBezTo>
                      <a:pt x="10450" y="920"/>
                      <a:pt x="9299" y="1"/>
                      <a:pt x="7879" y="1"/>
                    </a:cubicBez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2;p36">
                <a:extLst>
                  <a:ext uri="{FF2B5EF4-FFF2-40B4-BE49-F238E27FC236}">
                    <a16:creationId xmlns:a16="http://schemas.microsoft.com/office/drawing/2014/main" id="{2631BBF3-73DF-407F-ABA8-D75E89A8441E}"/>
                  </a:ext>
                </a:extLst>
              </p:cNvPr>
              <p:cNvSpPr/>
              <p:nvPr/>
            </p:nvSpPr>
            <p:spPr>
              <a:xfrm>
                <a:off x="5350475" y="1580075"/>
                <a:ext cx="190675" cy="204525"/>
              </a:xfrm>
              <a:custGeom>
                <a:avLst/>
                <a:gdLst/>
                <a:ahLst/>
                <a:cxnLst/>
                <a:rect l="l" t="t" r="r" b="b"/>
                <a:pathLst>
                  <a:path w="7627" h="8181" extrusionOk="0">
                    <a:moveTo>
                      <a:pt x="1878" y="1"/>
                    </a:moveTo>
                    <a:cubicBezTo>
                      <a:pt x="840" y="1"/>
                      <a:pt x="0" y="671"/>
                      <a:pt x="0" y="1740"/>
                    </a:cubicBezTo>
                    <a:lnTo>
                      <a:pt x="0" y="8180"/>
                    </a:lnTo>
                    <a:lnTo>
                      <a:pt x="7626" y="8180"/>
                    </a:lnTo>
                    <a:lnTo>
                      <a:pt x="7626" y="1740"/>
                    </a:lnTo>
                    <a:cubicBezTo>
                      <a:pt x="7626" y="671"/>
                      <a:pt x="6787" y="1"/>
                      <a:pt x="5753" y="1"/>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3;p36">
                <a:extLst>
                  <a:ext uri="{FF2B5EF4-FFF2-40B4-BE49-F238E27FC236}">
                    <a16:creationId xmlns:a16="http://schemas.microsoft.com/office/drawing/2014/main" id="{AD9C1B1B-4BD1-4C58-8CC2-721BEC5D3F5A}"/>
                  </a:ext>
                </a:extLst>
              </p:cNvPr>
              <p:cNvSpPr/>
              <p:nvPr/>
            </p:nvSpPr>
            <p:spPr>
              <a:xfrm>
                <a:off x="5306525" y="2037675"/>
                <a:ext cx="277650" cy="191550"/>
              </a:xfrm>
              <a:custGeom>
                <a:avLst/>
                <a:gdLst/>
                <a:ahLst/>
                <a:cxnLst/>
                <a:rect l="l" t="t" r="r" b="b"/>
                <a:pathLst>
                  <a:path w="11106" h="7662" extrusionOk="0">
                    <a:moveTo>
                      <a:pt x="383" y="0"/>
                    </a:moveTo>
                    <a:cubicBezTo>
                      <a:pt x="170" y="0"/>
                      <a:pt x="1" y="168"/>
                      <a:pt x="1" y="377"/>
                    </a:cubicBezTo>
                    <a:lnTo>
                      <a:pt x="1" y="7279"/>
                    </a:lnTo>
                    <a:cubicBezTo>
                      <a:pt x="1" y="7487"/>
                      <a:pt x="170" y="7661"/>
                      <a:pt x="383" y="7661"/>
                    </a:cubicBezTo>
                    <a:lnTo>
                      <a:pt x="10729" y="7661"/>
                    </a:lnTo>
                    <a:cubicBezTo>
                      <a:pt x="10937" y="7661"/>
                      <a:pt x="11106" y="7487"/>
                      <a:pt x="11106" y="7279"/>
                    </a:cubicBezTo>
                    <a:lnTo>
                      <a:pt x="11106" y="377"/>
                    </a:lnTo>
                    <a:cubicBezTo>
                      <a:pt x="11106" y="168"/>
                      <a:pt x="10937" y="0"/>
                      <a:pt x="1072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4;p36">
                <a:extLst>
                  <a:ext uri="{FF2B5EF4-FFF2-40B4-BE49-F238E27FC236}">
                    <a16:creationId xmlns:a16="http://schemas.microsoft.com/office/drawing/2014/main" id="{9DC13F66-8F5D-47DC-BB7C-6DA90A42635A}"/>
                  </a:ext>
                </a:extLst>
              </p:cNvPr>
              <p:cNvSpPr/>
              <p:nvPr/>
            </p:nvSpPr>
            <p:spPr>
              <a:xfrm>
                <a:off x="5436350" y="2167825"/>
                <a:ext cx="19025" cy="81925"/>
              </a:xfrm>
              <a:custGeom>
                <a:avLst/>
                <a:gdLst/>
                <a:ahLst/>
                <a:cxnLst/>
                <a:rect l="l" t="t" r="r" b="b"/>
                <a:pathLst>
                  <a:path w="761" h="3277" extrusionOk="0">
                    <a:moveTo>
                      <a:pt x="1" y="1"/>
                    </a:moveTo>
                    <a:lnTo>
                      <a:pt x="1" y="3276"/>
                    </a:lnTo>
                    <a:lnTo>
                      <a:pt x="760" y="3276"/>
                    </a:lnTo>
                    <a:lnTo>
                      <a:pt x="76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p36">
                <a:extLst>
                  <a:ext uri="{FF2B5EF4-FFF2-40B4-BE49-F238E27FC236}">
                    <a16:creationId xmlns:a16="http://schemas.microsoft.com/office/drawing/2014/main" id="{03841941-5BF3-4A6F-BA30-551C6D1CD26C}"/>
                  </a:ext>
                </a:extLst>
              </p:cNvPr>
              <p:cNvSpPr/>
              <p:nvPr/>
            </p:nvSpPr>
            <p:spPr>
              <a:xfrm>
                <a:off x="5307450" y="1647750"/>
                <a:ext cx="276725" cy="184125"/>
              </a:xfrm>
              <a:custGeom>
                <a:avLst/>
                <a:gdLst/>
                <a:ahLst/>
                <a:cxnLst/>
                <a:rect l="l" t="t" r="r" b="b"/>
                <a:pathLst>
                  <a:path w="11069" h="7365" extrusionOk="0">
                    <a:moveTo>
                      <a:pt x="1899" y="0"/>
                    </a:moveTo>
                    <a:cubicBezTo>
                      <a:pt x="852" y="0"/>
                      <a:pt x="0" y="853"/>
                      <a:pt x="0" y="1901"/>
                    </a:cubicBezTo>
                    <a:lnTo>
                      <a:pt x="0" y="7364"/>
                    </a:lnTo>
                    <a:lnTo>
                      <a:pt x="11069" y="7364"/>
                    </a:lnTo>
                    <a:lnTo>
                      <a:pt x="11069" y="1901"/>
                    </a:lnTo>
                    <a:cubicBezTo>
                      <a:pt x="11069" y="853"/>
                      <a:pt x="10221" y="0"/>
                      <a:pt x="9169" y="0"/>
                    </a:cubicBezTo>
                    <a:close/>
                  </a:path>
                </a:pathLst>
              </a:custGeom>
              <a:solidFill>
                <a:srgbClr val="1E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6;p36">
                <a:extLst>
                  <a:ext uri="{FF2B5EF4-FFF2-40B4-BE49-F238E27FC236}">
                    <a16:creationId xmlns:a16="http://schemas.microsoft.com/office/drawing/2014/main" id="{964F35C2-68E8-41DB-8CEA-35140C75F50D}"/>
                  </a:ext>
                </a:extLst>
              </p:cNvPr>
              <p:cNvSpPr/>
              <p:nvPr/>
            </p:nvSpPr>
            <p:spPr>
              <a:xfrm>
                <a:off x="5289575" y="1628900"/>
                <a:ext cx="86325" cy="163800"/>
              </a:xfrm>
              <a:custGeom>
                <a:avLst/>
                <a:gdLst/>
                <a:ahLst/>
                <a:cxnLst/>
                <a:rect l="l" t="t" r="r" b="b"/>
                <a:pathLst>
                  <a:path w="3453" h="6552" extrusionOk="0">
                    <a:moveTo>
                      <a:pt x="641" y="0"/>
                    </a:moveTo>
                    <a:cubicBezTo>
                      <a:pt x="571" y="0"/>
                      <a:pt x="500" y="13"/>
                      <a:pt x="431" y="41"/>
                    </a:cubicBezTo>
                    <a:cubicBezTo>
                      <a:pt x="142" y="156"/>
                      <a:pt x="0" y="488"/>
                      <a:pt x="115" y="781"/>
                    </a:cubicBezTo>
                    <a:lnTo>
                      <a:pt x="2277" y="6196"/>
                    </a:lnTo>
                    <a:cubicBezTo>
                      <a:pt x="2366" y="6418"/>
                      <a:pt x="2583" y="6551"/>
                      <a:pt x="2809" y="6551"/>
                    </a:cubicBezTo>
                    <a:cubicBezTo>
                      <a:pt x="2876" y="6551"/>
                      <a:pt x="2952" y="6538"/>
                      <a:pt x="3018" y="6512"/>
                    </a:cubicBezTo>
                    <a:cubicBezTo>
                      <a:pt x="3311" y="6396"/>
                      <a:pt x="3453" y="6063"/>
                      <a:pt x="3338" y="5770"/>
                    </a:cubicBezTo>
                    <a:lnTo>
                      <a:pt x="1172" y="360"/>
                    </a:lnTo>
                    <a:cubicBezTo>
                      <a:pt x="1083" y="136"/>
                      <a:pt x="868" y="0"/>
                      <a:pt x="641"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7;p36">
                <a:extLst>
                  <a:ext uri="{FF2B5EF4-FFF2-40B4-BE49-F238E27FC236}">
                    <a16:creationId xmlns:a16="http://schemas.microsoft.com/office/drawing/2014/main" id="{265BA28E-CB90-422B-9739-E68E2A4168E8}"/>
                  </a:ext>
                </a:extLst>
              </p:cNvPr>
              <p:cNvSpPr/>
              <p:nvPr/>
            </p:nvSpPr>
            <p:spPr>
              <a:xfrm>
                <a:off x="5280250" y="1783250"/>
                <a:ext cx="89000" cy="18975"/>
              </a:xfrm>
              <a:custGeom>
                <a:avLst/>
                <a:gdLst/>
                <a:ahLst/>
                <a:cxnLst/>
                <a:rect l="l" t="t" r="r" b="b"/>
                <a:pathLst>
                  <a:path w="3560" h="759" extrusionOk="0">
                    <a:moveTo>
                      <a:pt x="378" y="0"/>
                    </a:moveTo>
                    <a:cubicBezTo>
                      <a:pt x="169" y="0"/>
                      <a:pt x="0" y="168"/>
                      <a:pt x="0" y="377"/>
                    </a:cubicBezTo>
                    <a:cubicBezTo>
                      <a:pt x="0" y="590"/>
                      <a:pt x="169" y="759"/>
                      <a:pt x="378" y="759"/>
                    </a:cubicBezTo>
                    <a:lnTo>
                      <a:pt x="3182" y="759"/>
                    </a:lnTo>
                    <a:cubicBezTo>
                      <a:pt x="3391" y="759"/>
                      <a:pt x="3559" y="590"/>
                      <a:pt x="3559" y="377"/>
                    </a:cubicBezTo>
                    <a:cubicBezTo>
                      <a:pt x="3559" y="168"/>
                      <a:pt x="3391" y="0"/>
                      <a:pt x="3182"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8;p36">
                <a:extLst>
                  <a:ext uri="{FF2B5EF4-FFF2-40B4-BE49-F238E27FC236}">
                    <a16:creationId xmlns:a16="http://schemas.microsoft.com/office/drawing/2014/main" id="{5CE124AD-C46D-4153-8472-EECFFEC0E65C}"/>
                  </a:ext>
                </a:extLst>
              </p:cNvPr>
              <p:cNvSpPr/>
              <p:nvPr/>
            </p:nvSpPr>
            <p:spPr>
              <a:xfrm>
                <a:off x="5515675" y="1628900"/>
                <a:ext cx="86475" cy="163800"/>
              </a:xfrm>
              <a:custGeom>
                <a:avLst/>
                <a:gdLst/>
                <a:ahLst/>
                <a:cxnLst/>
                <a:rect l="l" t="t" r="r" b="b"/>
                <a:pathLst>
                  <a:path w="3459" h="6552" extrusionOk="0">
                    <a:moveTo>
                      <a:pt x="2814" y="0"/>
                    </a:moveTo>
                    <a:cubicBezTo>
                      <a:pt x="2588" y="0"/>
                      <a:pt x="2375" y="136"/>
                      <a:pt x="2283" y="360"/>
                    </a:cubicBezTo>
                    <a:lnTo>
                      <a:pt x="121" y="5770"/>
                    </a:lnTo>
                    <a:cubicBezTo>
                      <a:pt x="1" y="6063"/>
                      <a:pt x="144" y="6396"/>
                      <a:pt x="437" y="6512"/>
                    </a:cubicBezTo>
                    <a:cubicBezTo>
                      <a:pt x="507" y="6538"/>
                      <a:pt x="578" y="6551"/>
                      <a:pt x="650" y="6551"/>
                    </a:cubicBezTo>
                    <a:cubicBezTo>
                      <a:pt x="875" y="6551"/>
                      <a:pt x="1089" y="6418"/>
                      <a:pt x="1178" y="6196"/>
                    </a:cubicBezTo>
                    <a:lnTo>
                      <a:pt x="3344" y="781"/>
                    </a:lnTo>
                    <a:cubicBezTo>
                      <a:pt x="3459" y="488"/>
                      <a:pt x="3317" y="156"/>
                      <a:pt x="3024" y="41"/>
                    </a:cubicBezTo>
                    <a:cubicBezTo>
                      <a:pt x="2955" y="13"/>
                      <a:pt x="2884" y="0"/>
                      <a:pt x="2814"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9;p36">
                <a:extLst>
                  <a:ext uri="{FF2B5EF4-FFF2-40B4-BE49-F238E27FC236}">
                    <a16:creationId xmlns:a16="http://schemas.microsoft.com/office/drawing/2014/main" id="{0525711E-A9D2-442A-AB9E-FAB7473AF90D}"/>
                  </a:ext>
                </a:extLst>
              </p:cNvPr>
              <p:cNvSpPr/>
              <p:nvPr/>
            </p:nvSpPr>
            <p:spPr>
              <a:xfrm>
                <a:off x="5522350" y="1783250"/>
                <a:ext cx="89125" cy="18975"/>
              </a:xfrm>
              <a:custGeom>
                <a:avLst/>
                <a:gdLst/>
                <a:ahLst/>
                <a:cxnLst/>
                <a:rect l="l" t="t" r="r" b="b"/>
                <a:pathLst>
                  <a:path w="3565" h="759" extrusionOk="0">
                    <a:moveTo>
                      <a:pt x="383" y="0"/>
                    </a:moveTo>
                    <a:cubicBezTo>
                      <a:pt x="174" y="0"/>
                      <a:pt x="0" y="168"/>
                      <a:pt x="0" y="377"/>
                    </a:cubicBezTo>
                    <a:cubicBezTo>
                      <a:pt x="0" y="590"/>
                      <a:pt x="174" y="759"/>
                      <a:pt x="383" y="759"/>
                    </a:cubicBezTo>
                    <a:lnTo>
                      <a:pt x="3183" y="759"/>
                    </a:lnTo>
                    <a:cubicBezTo>
                      <a:pt x="3392" y="759"/>
                      <a:pt x="3564" y="590"/>
                      <a:pt x="3564" y="377"/>
                    </a:cubicBezTo>
                    <a:cubicBezTo>
                      <a:pt x="3564" y="168"/>
                      <a:pt x="3392" y="0"/>
                      <a:pt x="3183" y="0"/>
                    </a:cubicBez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0;p36">
                <a:extLst>
                  <a:ext uri="{FF2B5EF4-FFF2-40B4-BE49-F238E27FC236}">
                    <a16:creationId xmlns:a16="http://schemas.microsoft.com/office/drawing/2014/main" id="{D06B3A7F-834D-4E16-B39E-68E65769BAAC}"/>
                  </a:ext>
                </a:extLst>
              </p:cNvPr>
              <p:cNvSpPr/>
              <p:nvPr/>
            </p:nvSpPr>
            <p:spPr>
              <a:xfrm>
                <a:off x="5336600" y="1721100"/>
                <a:ext cx="218525" cy="110775"/>
              </a:xfrm>
              <a:custGeom>
                <a:avLst/>
                <a:gdLst/>
                <a:ahLst/>
                <a:cxnLst/>
                <a:rect l="l" t="t" r="r" b="b"/>
                <a:pathLst>
                  <a:path w="8741" h="4431" extrusionOk="0">
                    <a:moveTo>
                      <a:pt x="0" y="1"/>
                    </a:moveTo>
                    <a:lnTo>
                      <a:pt x="0" y="4430"/>
                    </a:lnTo>
                    <a:lnTo>
                      <a:pt x="8740" y="4430"/>
                    </a:lnTo>
                    <a:lnTo>
                      <a:pt x="8740" y="1"/>
                    </a:lnTo>
                    <a:close/>
                  </a:path>
                </a:pathLst>
              </a:custGeom>
              <a:solidFill>
                <a:srgbClr val="5A7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1;p36">
                <a:extLst>
                  <a:ext uri="{FF2B5EF4-FFF2-40B4-BE49-F238E27FC236}">
                    <a16:creationId xmlns:a16="http://schemas.microsoft.com/office/drawing/2014/main" id="{8D7FF401-BE59-4751-A9B0-6F040D676F84}"/>
                  </a:ext>
                </a:extLst>
              </p:cNvPr>
              <p:cNvSpPr/>
              <p:nvPr/>
            </p:nvSpPr>
            <p:spPr>
              <a:xfrm>
                <a:off x="5358450" y="1745400"/>
                <a:ext cx="174800" cy="81800"/>
              </a:xfrm>
              <a:custGeom>
                <a:avLst/>
                <a:gdLst/>
                <a:ahLst/>
                <a:cxnLst/>
                <a:rect l="l" t="t" r="r" b="b"/>
                <a:pathLst>
                  <a:path w="6992" h="3272" extrusionOk="0">
                    <a:moveTo>
                      <a:pt x="1" y="0"/>
                    </a:moveTo>
                    <a:lnTo>
                      <a:pt x="1" y="3272"/>
                    </a:lnTo>
                    <a:lnTo>
                      <a:pt x="6992" y="3272"/>
                    </a:lnTo>
                    <a:lnTo>
                      <a:pt x="6992" y="0"/>
                    </a:lnTo>
                    <a:close/>
                  </a:path>
                </a:pathLst>
              </a:custGeom>
              <a:solidFill>
                <a:srgbClr val="728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2;p36">
                <a:extLst>
                  <a:ext uri="{FF2B5EF4-FFF2-40B4-BE49-F238E27FC236}">
                    <a16:creationId xmlns:a16="http://schemas.microsoft.com/office/drawing/2014/main" id="{2DD84BD2-E4AD-419E-8839-D9075CABA911}"/>
                  </a:ext>
                </a:extLst>
              </p:cNvPr>
              <p:cNvSpPr/>
              <p:nvPr/>
            </p:nvSpPr>
            <p:spPr>
              <a:xfrm>
                <a:off x="5347700" y="1656625"/>
                <a:ext cx="76025" cy="19350"/>
              </a:xfrm>
              <a:custGeom>
                <a:avLst/>
                <a:gdLst/>
                <a:ahLst/>
                <a:cxnLst/>
                <a:rect l="l" t="t" r="r" b="b"/>
                <a:pathLst>
                  <a:path w="3041" h="774" extrusionOk="0">
                    <a:moveTo>
                      <a:pt x="1478" y="1"/>
                    </a:moveTo>
                    <a:cubicBezTo>
                      <a:pt x="1467" y="1"/>
                      <a:pt x="1457" y="1"/>
                      <a:pt x="1447" y="1"/>
                    </a:cubicBezTo>
                    <a:cubicBezTo>
                      <a:pt x="1341" y="1"/>
                      <a:pt x="1239" y="5"/>
                      <a:pt x="1133" y="18"/>
                    </a:cubicBezTo>
                    <a:cubicBezTo>
                      <a:pt x="1031" y="32"/>
                      <a:pt x="928" y="45"/>
                      <a:pt x="826" y="77"/>
                    </a:cubicBezTo>
                    <a:cubicBezTo>
                      <a:pt x="728" y="98"/>
                      <a:pt x="635" y="134"/>
                      <a:pt x="547" y="169"/>
                    </a:cubicBezTo>
                    <a:cubicBezTo>
                      <a:pt x="458" y="210"/>
                      <a:pt x="378" y="263"/>
                      <a:pt x="307" y="307"/>
                    </a:cubicBezTo>
                    <a:cubicBezTo>
                      <a:pt x="236" y="364"/>
                      <a:pt x="178" y="413"/>
                      <a:pt x="134" y="471"/>
                    </a:cubicBezTo>
                    <a:cubicBezTo>
                      <a:pt x="94" y="534"/>
                      <a:pt x="58" y="577"/>
                      <a:pt x="41" y="626"/>
                    </a:cubicBezTo>
                    <a:cubicBezTo>
                      <a:pt x="5" y="724"/>
                      <a:pt x="1" y="773"/>
                      <a:pt x="1" y="773"/>
                    </a:cubicBezTo>
                    <a:cubicBezTo>
                      <a:pt x="1" y="773"/>
                      <a:pt x="54" y="747"/>
                      <a:pt x="125" y="702"/>
                    </a:cubicBezTo>
                    <a:cubicBezTo>
                      <a:pt x="160" y="680"/>
                      <a:pt x="218" y="671"/>
                      <a:pt x="263" y="649"/>
                    </a:cubicBezTo>
                    <a:cubicBezTo>
                      <a:pt x="316" y="626"/>
                      <a:pt x="382" y="626"/>
                      <a:pt x="445" y="609"/>
                    </a:cubicBezTo>
                    <a:cubicBezTo>
                      <a:pt x="511" y="600"/>
                      <a:pt x="582" y="587"/>
                      <a:pt x="658" y="587"/>
                    </a:cubicBezTo>
                    <a:cubicBezTo>
                      <a:pt x="738" y="583"/>
                      <a:pt x="818" y="573"/>
                      <a:pt x="902" y="573"/>
                    </a:cubicBezTo>
                    <a:cubicBezTo>
                      <a:pt x="944" y="571"/>
                      <a:pt x="988" y="571"/>
                      <a:pt x="1033" y="571"/>
                    </a:cubicBezTo>
                    <a:cubicBezTo>
                      <a:pt x="1078" y="571"/>
                      <a:pt x="1124" y="571"/>
                      <a:pt x="1168" y="569"/>
                    </a:cubicBezTo>
                    <a:lnTo>
                      <a:pt x="1452" y="569"/>
                    </a:lnTo>
                    <a:cubicBezTo>
                      <a:pt x="1830" y="569"/>
                      <a:pt x="2225" y="551"/>
                      <a:pt x="2530" y="503"/>
                    </a:cubicBezTo>
                    <a:cubicBezTo>
                      <a:pt x="2682" y="476"/>
                      <a:pt x="2815" y="444"/>
                      <a:pt x="2899" y="413"/>
                    </a:cubicBezTo>
                    <a:cubicBezTo>
                      <a:pt x="2987" y="387"/>
                      <a:pt x="3041" y="364"/>
                      <a:pt x="3041" y="364"/>
                    </a:cubicBezTo>
                    <a:cubicBezTo>
                      <a:pt x="3041" y="364"/>
                      <a:pt x="2987" y="338"/>
                      <a:pt x="2903" y="303"/>
                    </a:cubicBezTo>
                    <a:cubicBezTo>
                      <a:pt x="2819" y="267"/>
                      <a:pt x="2699" y="223"/>
                      <a:pt x="2553" y="174"/>
                    </a:cubicBezTo>
                    <a:cubicBezTo>
                      <a:pt x="2271" y="83"/>
                      <a:pt x="1884" y="1"/>
                      <a:pt x="1478" y="1"/>
                    </a:cubicBezTo>
                    <a:close/>
                  </a:path>
                </a:pathLst>
              </a:custGeom>
              <a:solidFill>
                <a:srgbClr val="435E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p36">
                <a:extLst>
                  <a:ext uri="{FF2B5EF4-FFF2-40B4-BE49-F238E27FC236}">
                    <a16:creationId xmlns:a16="http://schemas.microsoft.com/office/drawing/2014/main" id="{84FEA13D-FC2B-4CDC-8AE2-28CE21CB48E7}"/>
                  </a:ext>
                </a:extLst>
              </p:cNvPr>
              <p:cNvSpPr/>
              <p:nvPr/>
            </p:nvSpPr>
            <p:spPr>
              <a:xfrm>
                <a:off x="5253375" y="1711900"/>
                <a:ext cx="44625" cy="44625"/>
              </a:xfrm>
              <a:custGeom>
                <a:avLst/>
                <a:gdLst/>
                <a:ahLst/>
                <a:cxnLst/>
                <a:rect l="l" t="t" r="r" b="b"/>
                <a:pathLst>
                  <a:path w="1785" h="1785" extrusionOk="0">
                    <a:moveTo>
                      <a:pt x="1785" y="0"/>
                    </a:moveTo>
                    <a:lnTo>
                      <a:pt x="1" y="1301"/>
                    </a:lnTo>
                    <a:lnTo>
                      <a:pt x="1" y="1785"/>
                    </a:lnTo>
                    <a:lnTo>
                      <a:pt x="1785" y="1633"/>
                    </a:lnTo>
                    <a:lnTo>
                      <a:pt x="1785"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4;p36">
                <a:extLst>
                  <a:ext uri="{FF2B5EF4-FFF2-40B4-BE49-F238E27FC236}">
                    <a16:creationId xmlns:a16="http://schemas.microsoft.com/office/drawing/2014/main" id="{BBA817C7-E4D6-4E9C-9153-677E3B058DAF}"/>
                  </a:ext>
                </a:extLst>
              </p:cNvPr>
              <p:cNvSpPr/>
              <p:nvPr/>
            </p:nvSpPr>
            <p:spPr>
              <a:xfrm>
                <a:off x="5593575" y="1711900"/>
                <a:ext cx="44775" cy="44625"/>
              </a:xfrm>
              <a:custGeom>
                <a:avLst/>
                <a:gdLst/>
                <a:ahLst/>
                <a:cxnLst/>
                <a:rect l="l" t="t" r="r" b="b"/>
                <a:pathLst>
                  <a:path w="1791" h="1785" extrusionOk="0">
                    <a:moveTo>
                      <a:pt x="1" y="0"/>
                    </a:moveTo>
                    <a:lnTo>
                      <a:pt x="1" y="1633"/>
                    </a:lnTo>
                    <a:lnTo>
                      <a:pt x="1790" y="1785"/>
                    </a:lnTo>
                    <a:lnTo>
                      <a:pt x="1790" y="1301"/>
                    </a:lnTo>
                    <a:lnTo>
                      <a:pt x="1" y="0"/>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5;p36">
                <a:extLst>
                  <a:ext uri="{FF2B5EF4-FFF2-40B4-BE49-F238E27FC236}">
                    <a16:creationId xmlns:a16="http://schemas.microsoft.com/office/drawing/2014/main" id="{ED53CBD2-DAC7-4051-8B17-734CFED3D133}"/>
                  </a:ext>
                </a:extLst>
              </p:cNvPr>
              <p:cNvSpPr/>
              <p:nvPr/>
            </p:nvSpPr>
            <p:spPr>
              <a:xfrm>
                <a:off x="5276350" y="1601600"/>
                <a:ext cx="11250" cy="109200"/>
              </a:xfrm>
              <a:custGeom>
                <a:avLst/>
                <a:gdLst/>
                <a:ahLst/>
                <a:cxnLst/>
                <a:rect l="l" t="t" r="r" b="b"/>
                <a:pathLst>
                  <a:path w="450" h="4368" extrusionOk="0">
                    <a:moveTo>
                      <a:pt x="227" y="0"/>
                    </a:moveTo>
                    <a:cubicBezTo>
                      <a:pt x="103" y="0"/>
                      <a:pt x="1" y="98"/>
                      <a:pt x="1" y="222"/>
                    </a:cubicBezTo>
                    <a:lnTo>
                      <a:pt x="1" y="4146"/>
                    </a:lnTo>
                    <a:cubicBezTo>
                      <a:pt x="1" y="4265"/>
                      <a:pt x="103" y="4368"/>
                      <a:pt x="227" y="4368"/>
                    </a:cubicBezTo>
                    <a:cubicBezTo>
                      <a:pt x="351" y="4368"/>
                      <a:pt x="449" y="4265"/>
                      <a:pt x="449" y="4146"/>
                    </a:cubicBezTo>
                    <a:lnTo>
                      <a:pt x="449" y="222"/>
                    </a:lnTo>
                    <a:cubicBezTo>
                      <a:pt x="449" y="98"/>
                      <a:pt x="351"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6;p36">
                <a:extLst>
                  <a:ext uri="{FF2B5EF4-FFF2-40B4-BE49-F238E27FC236}">
                    <a16:creationId xmlns:a16="http://schemas.microsoft.com/office/drawing/2014/main" id="{0E146616-C97F-460E-B8A5-815B1A944763}"/>
                  </a:ext>
                </a:extLst>
              </p:cNvPr>
              <p:cNvSpPr/>
              <p:nvPr/>
            </p:nvSpPr>
            <p:spPr>
              <a:xfrm>
                <a:off x="5604025" y="1601600"/>
                <a:ext cx="11225" cy="109200"/>
              </a:xfrm>
              <a:custGeom>
                <a:avLst/>
                <a:gdLst/>
                <a:ahLst/>
                <a:cxnLst/>
                <a:rect l="l" t="t" r="r" b="b"/>
                <a:pathLst>
                  <a:path w="449" h="4368" extrusionOk="0">
                    <a:moveTo>
                      <a:pt x="227" y="0"/>
                    </a:moveTo>
                    <a:cubicBezTo>
                      <a:pt x="102" y="0"/>
                      <a:pt x="0" y="98"/>
                      <a:pt x="0" y="222"/>
                    </a:cubicBezTo>
                    <a:lnTo>
                      <a:pt x="0" y="4146"/>
                    </a:lnTo>
                    <a:cubicBezTo>
                      <a:pt x="0" y="4265"/>
                      <a:pt x="102" y="4368"/>
                      <a:pt x="227" y="4368"/>
                    </a:cubicBezTo>
                    <a:cubicBezTo>
                      <a:pt x="346" y="4368"/>
                      <a:pt x="449" y="4265"/>
                      <a:pt x="449" y="4146"/>
                    </a:cubicBezTo>
                    <a:lnTo>
                      <a:pt x="449" y="222"/>
                    </a:lnTo>
                    <a:cubicBezTo>
                      <a:pt x="449" y="98"/>
                      <a:pt x="346" y="0"/>
                      <a:pt x="227" y="0"/>
                    </a:cubicBezTo>
                    <a:close/>
                  </a:path>
                </a:pathLst>
              </a:custGeom>
              <a:solidFill>
                <a:srgbClr val="4C6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7;p36">
                <a:extLst>
                  <a:ext uri="{FF2B5EF4-FFF2-40B4-BE49-F238E27FC236}">
                    <a16:creationId xmlns:a16="http://schemas.microsoft.com/office/drawing/2014/main" id="{E2670CEC-7E3D-4FEF-B693-DD1858452D3B}"/>
                  </a:ext>
                </a:extLst>
              </p:cNvPr>
              <p:cNvSpPr/>
              <p:nvPr/>
            </p:nvSpPr>
            <p:spPr>
              <a:xfrm>
                <a:off x="5274150" y="1534475"/>
                <a:ext cx="65700" cy="44375"/>
              </a:xfrm>
              <a:custGeom>
                <a:avLst/>
                <a:gdLst/>
                <a:ahLst/>
                <a:cxnLst/>
                <a:rect l="l" t="t" r="r" b="b"/>
                <a:pathLst>
                  <a:path w="2628" h="1775" extrusionOk="0">
                    <a:moveTo>
                      <a:pt x="2045" y="1"/>
                    </a:moveTo>
                    <a:cubicBezTo>
                      <a:pt x="1738" y="1"/>
                      <a:pt x="1332" y="204"/>
                      <a:pt x="1070" y="311"/>
                    </a:cubicBezTo>
                    <a:cubicBezTo>
                      <a:pt x="524" y="528"/>
                      <a:pt x="1" y="888"/>
                      <a:pt x="324" y="1465"/>
                    </a:cubicBezTo>
                    <a:cubicBezTo>
                      <a:pt x="452" y="1689"/>
                      <a:pt x="624" y="1775"/>
                      <a:pt x="813" y="1775"/>
                    </a:cubicBezTo>
                    <a:cubicBezTo>
                      <a:pt x="1212" y="1775"/>
                      <a:pt x="1688" y="1395"/>
                      <a:pt x="1988" y="1128"/>
                    </a:cubicBezTo>
                    <a:cubicBezTo>
                      <a:pt x="2308" y="848"/>
                      <a:pt x="2627" y="586"/>
                      <a:pt x="2397" y="182"/>
                    </a:cubicBezTo>
                    <a:cubicBezTo>
                      <a:pt x="2323" y="49"/>
                      <a:pt x="2196" y="1"/>
                      <a:pt x="2045"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8;p36">
                <a:extLst>
                  <a:ext uri="{FF2B5EF4-FFF2-40B4-BE49-F238E27FC236}">
                    <a16:creationId xmlns:a16="http://schemas.microsoft.com/office/drawing/2014/main" id="{EC4FE071-C253-409A-B402-47C6F3151D16}"/>
                  </a:ext>
                </a:extLst>
              </p:cNvPr>
              <p:cNvSpPr/>
              <p:nvPr/>
            </p:nvSpPr>
            <p:spPr>
              <a:xfrm>
                <a:off x="5284800" y="1544500"/>
                <a:ext cx="36200" cy="24400"/>
              </a:xfrm>
              <a:custGeom>
                <a:avLst/>
                <a:gdLst/>
                <a:ahLst/>
                <a:cxnLst/>
                <a:rect l="l" t="t" r="r" b="b"/>
                <a:pathLst>
                  <a:path w="1448" h="976" extrusionOk="0">
                    <a:moveTo>
                      <a:pt x="1124" y="1"/>
                    </a:moveTo>
                    <a:cubicBezTo>
                      <a:pt x="955" y="1"/>
                      <a:pt x="733" y="111"/>
                      <a:pt x="591" y="168"/>
                    </a:cubicBezTo>
                    <a:cubicBezTo>
                      <a:pt x="288" y="291"/>
                      <a:pt x="1" y="487"/>
                      <a:pt x="177" y="807"/>
                    </a:cubicBezTo>
                    <a:cubicBezTo>
                      <a:pt x="247" y="929"/>
                      <a:pt x="341" y="976"/>
                      <a:pt x="444" y="976"/>
                    </a:cubicBezTo>
                    <a:cubicBezTo>
                      <a:pt x="664" y="976"/>
                      <a:pt x="927" y="765"/>
                      <a:pt x="1097" y="620"/>
                    </a:cubicBezTo>
                    <a:cubicBezTo>
                      <a:pt x="1269" y="465"/>
                      <a:pt x="1447" y="322"/>
                      <a:pt x="1318" y="101"/>
                    </a:cubicBezTo>
                    <a:cubicBezTo>
                      <a:pt x="1277" y="27"/>
                      <a:pt x="1207" y="1"/>
                      <a:pt x="1124"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9;p36">
                <a:extLst>
                  <a:ext uri="{FF2B5EF4-FFF2-40B4-BE49-F238E27FC236}">
                    <a16:creationId xmlns:a16="http://schemas.microsoft.com/office/drawing/2014/main" id="{FF65666B-2233-4AB7-A21D-D87712C15F53}"/>
                  </a:ext>
                </a:extLst>
              </p:cNvPr>
              <p:cNvSpPr/>
              <p:nvPr/>
            </p:nvSpPr>
            <p:spPr>
              <a:xfrm>
                <a:off x="5551875" y="1534475"/>
                <a:ext cx="65700" cy="44375"/>
              </a:xfrm>
              <a:custGeom>
                <a:avLst/>
                <a:gdLst/>
                <a:ahLst/>
                <a:cxnLst/>
                <a:rect l="l" t="t" r="r" b="b"/>
                <a:pathLst>
                  <a:path w="2628" h="1775" extrusionOk="0">
                    <a:moveTo>
                      <a:pt x="581" y="1"/>
                    </a:moveTo>
                    <a:cubicBezTo>
                      <a:pt x="430" y="1"/>
                      <a:pt x="302" y="49"/>
                      <a:pt x="226" y="182"/>
                    </a:cubicBezTo>
                    <a:cubicBezTo>
                      <a:pt x="1" y="586"/>
                      <a:pt x="316" y="848"/>
                      <a:pt x="635" y="1128"/>
                    </a:cubicBezTo>
                    <a:cubicBezTo>
                      <a:pt x="939" y="1395"/>
                      <a:pt x="1416" y="1775"/>
                      <a:pt x="1815" y="1775"/>
                    </a:cubicBezTo>
                    <a:cubicBezTo>
                      <a:pt x="2004" y="1775"/>
                      <a:pt x="2176" y="1689"/>
                      <a:pt x="2304" y="1465"/>
                    </a:cubicBezTo>
                    <a:cubicBezTo>
                      <a:pt x="2627" y="888"/>
                      <a:pt x="2100" y="528"/>
                      <a:pt x="1554" y="311"/>
                    </a:cubicBezTo>
                    <a:cubicBezTo>
                      <a:pt x="1295" y="204"/>
                      <a:pt x="890" y="1"/>
                      <a:pt x="581" y="1"/>
                    </a:cubicBezTo>
                    <a:close/>
                  </a:path>
                </a:pathLst>
              </a:custGeom>
              <a:solidFill>
                <a:srgbClr val="D28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20;p36">
                <a:extLst>
                  <a:ext uri="{FF2B5EF4-FFF2-40B4-BE49-F238E27FC236}">
                    <a16:creationId xmlns:a16="http://schemas.microsoft.com/office/drawing/2014/main" id="{E8A1E0B7-BB22-4DD0-BDB7-C1B82599959C}"/>
                  </a:ext>
                </a:extLst>
              </p:cNvPr>
              <p:cNvSpPr/>
              <p:nvPr/>
            </p:nvSpPr>
            <p:spPr>
              <a:xfrm>
                <a:off x="5570725" y="1544500"/>
                <a:ext cx="36200" cy="24400"/>
              </a:xfrm>
              <a:custGeom>
                <a:avLst/>
                <a:gdLst/>
                <a:ahLst/>
                <a:cxnLst/>
                <a:rect l="l" t="t" r="r" b="b"/>
                <a:pathLst>
                  <a:path w="1448" h="976" extrusionOk="0">
                    <a:moveTo>
                      <a:pt x="320" y="1"/>
                    </a:moveTo>
                    <a:cubicBezTo>
                      <a:pt x="236" y="1"/>
                      <a:pt x="166" y="27"/>
                      <a:pt x="125" y="101"/>
                    </a:cubicBezTo>
                    <a:cubicBezTo>
                      <a:pt x="1" y="322"/>
                      <a:pt x="174" y="465"/>
                      <a:pt x="351" y="620"/>
                    </a:cubicBezTo>
                    <a:cubicBezTo>
                      <a:pt x="517" y="765"/>
                      <a:pt x="779" y="976"/>
                      <a:pt x="999" y="976"/>
                    </a:cubicBezTo>
                    <a:cubicBezTo>
                      <a:pt x="1102" y="976"/>
                      <a:pt x="1196" y="929"/>
                      <a:pt x="1266" y="807"/>
                    </a:cubicBezTo>
                    <a:cubicBezTo>
                      <a:pt x="1447" y="487"/>
                      <a:pt x="1154" y="291"/>
                      <a:pt x="857" y="168"/>
                    </a:cubicBezTo>
                    <a:cubicBezTo>
                      <a:pt x="712" y="111"/>
                      <a:pt x="488" y="1"/>
                      <a:pt x="320" y="1"/>
                    </a:cubicBezTo>
                    <a:close/>
                  </a:path>
                </a:pathLst>
              </a:custGeom>
              <a:solidFill>
                <a:srgbClr val="D8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21;p36">
                <a:extLst>
                  <a:ext uri="{FF2B5EF4-FFF2-40B4-BE49-F238E27FC236}">
                    <a16:creationId xmlns:a16="http://schemas.microsoft.com/office/drawing/2014/main" id="{B2CA9BCA-83D7-429D-89AB-766E81DBE701}"/>
                  </a:ext>
                </a:extLst>
              </p:cNvPr>
              <p:cNvSpPr/>
              <p:nvPr/>
            </p:nvSpPr>
            <p:spPr>
              <a:xfrm>
                <a:off x="5271700" y="1827175"/>
                <a:ext cx="348225" cy="359325"/>
              </a:xfrm>
              <a:custGeom>
                <a:avLst/>
                <a:gdLst/>
                <a:ahLst/>
                <a:cxnLst/>
                <a:rect l="l" t="t" r="r" b="b"/>
                <a:pathLst>
                  <a:path w="13929" h="14373" extrusionOk="0">
                    <a:moveTo>
                      <a:pt x="1" y="1"/>
                    </a:moveTo>
                    <a:lnTo>
                      <a:pt x="1" y="14373"/>
                    </a:lnTo>
                    <a:lnTo>
                      <a:pt x="13928" y="14373"/>
                    </a:lnTo>
                    <a:lnTo>
                      <a:pt x="13928" y="1"/>
                    </a:lnTo>
                    <a:close/>
                  </a:path>
                </a:pathLst>
              </a:custGeom>
              <a:solidFill>
                <a:srgbClr val="435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22;p36">
                <a:extLst>
                  <a:ext uri="{FF2B5EF4-FFF2-40B4-BE49-F238E27FC236}">
                    <a16:creationId xmlns:a16="http://schemas.microsoft.com/office/drawing/2014/main" id="{12248B2F-A59E-4BE1-A40B-9F684CBF8418}"/>
                  </a:ext>
                </a:extLst>
              </p:cNvPr>
              <p:cNvSpPr/>
              <p:nvPr/>
            </p:nvSpPr>
            <p:spPr>
              <a:xfrm>
                <a:off x="5306525" y="1863025"/>
                <a:ext cx="278675" cy="287525"/>
              </a:xfrm>
              <a:custGeom>
                <a:avLst/>
                <a:gdLst/>
                <a:ahLst/>
                <a:cxnLst/>
                <a:rect l="l" t="t" r="r" b="b"/>
                <a:pathLst>
                  <a:path w="11147" h="11501" extrusionOk="0">
                    <a:moveTo>
                      <a:pt x="1" y="0"/>
                    </a:moveTo>
                    <a:lnTo>
                      <a:pt x="1" y="11500"/>
                    </a:lnTo>
                    <a:lnTo>
                      <a:pt x="11146" y="11500"/>
                    </a:lnTo>
                    <a:lnTo>
                      <a:pt x="11146" y="0"/>
                    </a:lnTo>
                    <a:close/>
                  </a:path>
                </a:pathLst>
              </a:custGeom>
              <a:solidFill>
                <a:srgbClr val="627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923;p36">
              <a:extLst>
                <a:ext uri="{FF2B5EF4-FFF2-40B4-BE49-F238E27FC236}">
                  <a16:creationId xmlns:a16="http://schemas.microsoft.com/office/drawing/2014/main" id="{2EA50ECE-8E2D-4E5A-A88D-8BBD27E6017B}"/>
                </a:ext>
              </a:extLst>
            </p:cNvPr>
            <p:cNvGrpSpPr/>
            <p:nvPr/>
          </p:nvGrpSpPr>
          <p:grpSpPr>
            <a:xfrm rot="-1799968">
              <a:off x="4850261" y="756299"/>
              <a:ext cx="1854398" cy="83318"/>
              <a:chOff x="5641750" y="2340275"/>
              <a:chExt cx="845200" cy="37975"/>
            </a:xfrm>
          </p:grpSpPr>
          <p:sp>
            <p:nvSpPr>
              <p:cNvPr id="221" name="Google Shape;924;p36">
                <a:extLst>
                  <a:ext uri="{FF2B5EF4-FFF2-40B4-BE49-F238E27FC236}">
                    <a16:creationId xmlns:a16="http://schemas.microsoft.com/office/drawing/2014/main" id="{B9A322F3-AE47-4C5B-9D36-D5E587857885}"/>
                  </a:ext>
                </a:extLst>
              </p:cNvPr>
              <p:cNvSpPr/>
              <p:nvPr/>
            </p:nvSpPr>
            <p:spPr>
              <a:xfrm>
                <a:off x="6287425" y="2340275"/>
                <a:ext cx="199525" cy="37975"/>
              </a:xfrm>
              <a:custGeom>
                <a:avLst/>
                <a:gdLst/>
                <a:ahLst/>
                <a:cxnLst/>
                <a:rect l="l" t="t" r="r" b="b"/>
                <a:pathLst>
                  <a:path w="7981" h="1519" extrusionOk="0">
                    <a:moveTo>
                      <a:pt x="1" y="0"/>
                    </a:moveTo>
                    <a:lnTo>
                      <a:pt x="1" y="1518"/>
                    </a:lnTo>
                    <a:lnTo>
                      <a:pt x="7980" y="1518"/>
                    </a:lnTo>
                    <a:lnTo>
                      <a:pt x="79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25;p36">
                <a:extLst>
                  <a:ext uri="{FF2B5EF4-FFF2-40B4-BE49-F238E27FC236}">
                    <a16:creationId xmlns:a16="http://schemas.microsoft.com/office/drawing/2014/main" id="{BF809DC0-2EBD-4B1C-A5CC-EA3CD185BEAA}"/>
                  </a:ext>
                </a:extLst>
              </p:cNvPr>
              <p:cNvSpPr/>
              <p:nvPr/>
            </p:nvSpPr>
            <p:spPr>
              <a:xfrm>
                <a:off x="5641750" y="2340275"/>
                <a:ext cx="199400" cy="37975"/>
              </a:xfrm>
              <a:custGeom>
                <a:avLst/>
                <a:gdLst/>
                <a:ahLst/>
                <a:cxnLst/>
                <a:rect l="l" t="t" r="r" b="b"/>
                <a:pathLst>
                  <a:path w="7976" h="1519" extrusionOk="0">
                    <a:moveTo>
                      <a:pt x="1" y="0"/>
                    </a:moveTo>
                    <a:lnTo>
                      <a:pt x="1" y="1518"/>
                    </a:lnTo>
                    <a:lnTo>
                      <a:pt x="7976" y="1518"/>
                    </a:lnTo>
                    <a:lnTo>
                      <a:pt x="7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 name="Google Shape;926;p36">
            <a:extLst>
              <a:ext uri="{FF2B5EF4-FFF2-40B4-BE49-F238E27FC236}">
                <a16:creationId xmlns:a16="http://schemas.microsoft.com/office/drawing/2014/main" id="{9288D2C6-3FF7-4103-86D9-9025A360310A}"/>
              </a:ext>
            </a:extLst>
          </p:cNvPr>
          <p:cNvSpPr txBox="1">
            <a:spLocks/>
          </p:cNvSpPr>
          <p:nvPr/>
        </p:nvSpPr>
        <p:spPr>
          <a:xfrm>
            <a:off x="6223313" y="1154831"/>
            <a:ext cx="2453327" cy="141337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accent1"/>
              </a:buClr>
              <a:buSzPts val="1400"/>
              <a:buFont typeface="Ubuntu"/>
              <a:buNone/>
              <a:defRPr sz="1600" b="0" i="0" u="none" strike="noStrike" cap="none">
                <a:solidFill>
                  <a:schemeClr val="lt1"/>
                </a:solidFill>
                <a:latin typeface="Ubuntu"/>
                <a:ea typeface="Ubuntu"/>
                <a:cs typeface="Ubuntu"/>
                <a:sym typeface="Ubuntu"/>
              </a:defRPr>
            </a:lvl1pPr>
            <a:lvl2pPr marL="914400" marR="0" lvl="1"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2pPr>
            <a:lvl3pPr marL="1371600" marR="0" lvl="2"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3pPr>
            <a:lvl4pPr marL="1828800" marR="0" lvl="3"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4pPr>
            <a:lvl5pPr marL="2286000" marR="0" lvl="4"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5pPr>
            <a:lvl6pPr marL="2743200" marR="0" lvl="5"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6pPr>
            <a:lvl7pPr marL="3200400" marR="0" lvl="6"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7pPr>
            <a:lvl8pPr marL="3657600" marR="0" lvl="7" indent="-317500" algn="ctr" rtl="0">
              <a:lnSpc>
                <a:spcPct val="115000"/>
              </a:lnSpc>
              <a:spcBef>
                <a:spcPts val="1600"/>
              </a:spcBef>
              <a:spcAft>
                <a:spcPts val="0"/>
              </a:spcAft>
              <a:buClr>
                <a:schemeClr val="dk2"/>
              </a:buClr>
              <a:buSzPts val="1400"/>
              <a:buFont typeface="Ubuntu"/>
              <a:buNone/>
              <a:defRPr sz="1600" b="0" i="0" u="none" strike="noStrike" cap="none">
                <a:solidFill>
                  <a:schemeClr val="lt1"/>
                </a:solidFill>
                <a:latin typeface="Ubuntu"/>
                <a:ea typeface="Ubuntu"/>
                <a:cs typeface="Ubuntu"/>
                <a:sym typeface="Ubuntu"/>
              </a:defRPr>
            </a:lvl8pPr>
            <a:lvl9pPr marL="4114800" marR="0" lvl="8" indent="-317500" algn="ctr" rtl="0">
              <a:lnSpc>
                <a:spcPct val="115000"/>
              </a:lnSpc>
              <a:spcBef>
                <a:spcPts val="1600"/>
              </a:spcBef>
              <a:spcAft>
                <a:spcPts val="1600"/>
              </a:spcAft>
              <a:buClr>
                <a:schemeClr val="dk2"/>
              </a:buClr>
              <a:buSzPts val="1400"/>
              <a:buFont typeface="Ubuntu"/>
              <a:buNone/>
              <a:defRPr sz="1600" b="0" i="0" u="none" strike="noStrike" cap="none">
                <a:solidFill>
                  <a:schemeClr val="lt1"/>
                </a:solidFill>
                <a:latin typeface="Ubuntu"/>
                <a:ea typeface="Ubuntu"/>
                <a:cs typeface="Ubuntu"/>
                <a:sym typeface="Ubuntu"/>
              </a:defRPr>
            </a:lvl9pPr>
          </a:lstStyle>
          <a:p>
            <a:pPr marL="0" indent="0" algn="r">
              <a:lnSpc>
                <a:spcPct val="100000"/>
              </a:lnSpc>
            </a:pPr>
            <a:r>
              <a:rPr lang="es-MX" sz="1800">
                <a:solidFill>
                  <a:schemeClr val="tx1">
                    <a:lumMod val="75000"/>
                  </a:schemeClr>
                </a:solidFill>
              </a:rPr>
              <a:t>Aplica para:</a:t>
            </a:r>
          </a:p>
          <a:p>
            <a:pPr marL="0" indent="0" algn="r">
              <a:lnSpc>
                <a:spcPct val="100000"/>
              </a:lnSpc>
            </a:pPr>
            <a:endParaRPr lang="es-MX" sz="1800">
              <a:solidFill>
                <a:schemeClr val="tx1">
                  <a:lumMod val="75000"/>
                </a:schemeClr>
              </a:solidFill>
            </a:endParaRPr>
          </a:p>
          <a:p>
            <a:pPr marL="285750" indent="-285750" algn="r">
              <a:lnSpc>
                <a:spcPct val="100000"/>
              </a:lnSpc>
              <a:buFont typeface="Arial" panose="020B0604020202020204" pitchFamily="34" charset="0"/>
              <a:buChar char="•"/>
            </a:pPr>
            <a:r>
              <a:rPr lang="es-MX" sz="1800">
                <a:solidFill>
                  <a:schemeClr val="tx1">
                    <a:lumMod val="75000"/>
                  </a:schemeClr>
                </a:solidFill>
              </a:rPr>
              <a:t>Flotilla</a:t>
            </a:r>
          </a:p>
          <a:p>
            <a:pPr marL="285750" indent="-285750" algn="r">
              <a:lnSpc>
                <a:spcPct val="100000"/>
              </a:lnSpc>
              <a:buFont typeface="Arial" panose="020B0604020202020204" pitchFamily="34" charset="0"/>
              <a:buChar char="•"/>
            </a:pPr>
            <a:r>
              <a:rPr lang="es-MX" sz="1800">
                <a:solidFill>
                  <a:schemeClr val="tx1">
                    <a:lumMod val="75000"/>
                  </a:schemeClr>
                </a:solidFill>
              </a:rPr>
              <a:t>Individual</a:t>
            </a:r>
          </a:p>
        </p:txBody>
      </p:sp>
    </p:spTree>
    <p:extLst>
      <p:ext uri="{BB962C8B-B14F-4D97-AF65-F5344CB8AC3E}">
        <p14:creationId xmlns:p14="http://schemas.microsoft.com/office/powerpoint/2010/main" val="3121185857"/>
      </p:ext>
    </p:extLst>
  </p:cSld>
  <p:clrMapOvr>
    <a:masterClrMapping/>
  </p:clrMapOvr>
</p:sld>
</file>

<file path=ppt/theme/theme1.xml><?xml version="1.0" encoding="utf-8"?>
<a:theme xmlns:a="http://schemas.openxmlformats.org/drawingml/2006/main" name="Driving Center Company Profile by Slidesgo">
  <a:themeElements>
    <a:clrScheme name="Simple Light">
      <a:dk1>
        <a:srgbClr val="1F424C"/>
      </a:dk1>
      <a:lt1>
        <a:srgbClr val="FFFFFF"/>
      </a:lt1>
      <a:dk2>
        <a:srgbClr val="FFFFFF"/>
      </a:dk2>
      <a:lt2>
        <a:srgbClr val="FFFFFF"/>
      </a:lt2>
      <a:accent1>
        <a:srgbClr val="F4D000"/>
      </a:accent1>
      <a:accent2>
        <a:srgbClr val="E83D3D"/>
      </a:accent2>
      <a:accent3>
        <a:srgbClr val="00ABBF"/>
      </a:accent3>
      <a:accent4>
        <a:srgbClr val="336574"/>
      </a:accent4>
      <a:accent5>
        <a:srgbClr val="CEB200"/>
      </a:accent5>
      <a:accent6>
        <a:srgbClr val="B2322E"/>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Fecha xmlns="8a1bad36-d8b0-4cfa-9462-7c748c5ba06c">2021-10-19T05:00:00+00:00</Fecha>
    <Ejercicio xmlns="8a1bad36-d8b0-4cfa-9462-7c748c5ba06c">2021: Nueva Estructura Seguros (CUSF)</Ejercicio>
    <Orden xmlns="8a1bad36-d8b0-4cfa-9462-7c748c5ba06c">D</Orden>
    <_dlc_DocId xmlns="fbb82a6a-a961-4754-99c6-5e8b59674839">ZUWP26PT267V-208-550</_dlc_DocId>
    <_dlc_DocIdUrl xmlns="fbb82a6a-a961-4754-99c6-5e8b59674839">
      <Url>https://www.cnsf.gob.mx/Sistemas/_layouts/15/DocIdRedir.aspx?ID=ZUWP26PT267V-208-550</Url>
      <Description>ZUWP26PT267V-208-550</Description>
    </_dlc_DocIdUrl>
  </documentManagement>
</p:properties>
</file>

<file path=customXml/item2.xml><?xml version="1.0" encoding="utf-8"?>
<ct:contentTypeSchema xmlns:ct="http://schemas.microsoft.com/office/2006/metadata/contentType" xmlns:ma="http://schemas.microsoft.com/office/2006/metadata/properties/metaAttributes" ct:_="" ma:_="" ma:contentTypeName="Documento" ma:contentTypeID="0x0101003D6B3A07897E7B468E6372F906A21529" ma:contentTypeVersion="3" ma:contentTypeDescription="Crear nuevo documento." ma:contentTypeScope="" ma:versionID="96f41bc828122236fb28b18823518c57">
  <xsd:schema xmlns:xsd="http://www.w3.org/2001/XMLSchema" xmlns:xs="http://www.w3.org/2001/XMLSchema" xmlns:p="http://schemas.microsoft.com/office/2006/metadata/properties" xmlns:ns2="8a1bad36-d8b0-4cfa-9462-7c748c5ba06c" xmlns:ns3="fbb82a6a-a961-4754-99c6-5e8b59674839" targetNamespace="http://schemas.microsoft.com/office/2006/metadata/properties" ma:root="true" ma:fieldsID="dff5b5ee9d2ad7274c3b25a988b8ed77" ns2:_="" ns3:_="">
    <xsd:import namespace="8a1bad36-d8b0-4cfa-9462-7c748c5ba06c"/>
    <xsd:import namespace="fbb82a6a-a961-4754-99c6-5e8b59674839"/>
    <xsd:element name="properties">
      <xsd:complexType>
        <xsd:sequence>
          <xsd:element name="documentManagement">
            <xsd:complexType>
              <xsd:all>
                <xsd:element ref="ns2:Fecha" minOccurs="0"/>
                <xsd:element ref="ns2:Ejercicio" minOccurs="0"/>
                <xsd:element ref="ns2:Orden" minOccurs="0"/>
                <xsd:element ref="ns3:_dlc_DocId" minOccurs="0"/>
                <xsd:element ref="ns3:_dlc_DocIdUrl" minOccurs="0"/>
                <xsd:element ref="ns3:_dlc_DocIdPersistI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a1bad36-d8b0-4cfa-9462-7c748c5ba06c" elementFormDefault="qualified">
    <xsd:import namespace="http://schemas.microsoft.com/office/2006/documentManagement/types"/>
    <xsd:import namespace="http://schemas.microsoft.com/office/infopath/2007/PartnerControls"/>
    <xsd:element name="Fecha" ma:index="8" nillable="true" ma:displayName="Fecha" ma:format="DateOnly" ma:internalName="Fecha">
      <xsd:simpleType>
        <xsd:restriction base="dms:DateTime"/>
      </xsd:simpleType>
    </xsd:element>
    <xsd:element name="Ejercicio" ma:index="9" nillable="true" ma:displayName="Ejercicio" ma:internalName="Ejercicio">
      <xsd:simpleType>
        <xsd:restriction base="dms:Text">
          <xsd:maxLength value="255"/>
        </xsd:restriction>
      </xsd:simpleType>
    </xsd:element>
    <xsd:element name="Orden" ma:index="10" nillable="true" ma:displayName="Orden" ma:internalName="Orden">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fbb82a6a-a961-4754-99c6-5e8b59674839" elementFormDefault="qualified">
    <xsd:import namespace="http://schemas.microsoft.com/office/2006/documentManagement/types"/>
    <xsd:import namespace="http://schemas.microsoft.com/office/infopath/2007/PartnerControls"/>
    <xsd:element name="_dlc_DocId" ma:index="11" nillable="true" ma:displayName="Valor de Id. de documento" ma:description="El valor del identificador de documento asignado a este elemento." ma:internalName="_dlc_DocId" ma:readOnly="true">
      <xsd:simpleType>
        <xsd:restriction base="dms:Text"/>
      </xsd:simpleType>
    </xsd:element>
    <xsd:element name="_dlc_DocIdUrl" ma:index="12" nillable="true" ma:displayName="Id. de documento" ma:description="Vínculo permanente a este documento."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3" nillable="true" ma:displayName="Persist ID" ma:description="Keep ID on add." ma:hidden="true" ma:internalName="_dlc_DocIdPersistId" ma:readOnly="true">
      <xsd:simpleType>
        <xsd:restriction base="dms:Boolea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Version=15.0.0.0,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Version=15.0.0.0,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Version=15.0.0.0,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Version=15.0.0.0,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F69416F5-950A-4658-9772-658CB7880465}"/>
</file>

<file path=customXml/itemProps2.xml><?xml version="1.0" encoding="utf-8"?>
<ds:datastoreItem xmlns:ds="http://schemas.openxmlformats.org/officeDocument/2006/customXml" ds:itemID="{DB442992-65B0-4DF1-BB0A-9A1B1FA9F95D}"/>
</file>

<file path=customXml/itemProps3.xml><?xml version="1.0" encoding="utf-8"?>
<ds:datastoreItem xmlns:ds="http://schemas.openxmlformats.org/officeDocument/2006/customXml" ds:itemID="{CF5E5120-A1CC-4287-831D-902A4EA5B269}"/>
</file>

<file path=customXml/itemProps4.xml><?xml version="1.0" encoding="utf-8"?>
<ds:datastoreItem xmlns:ds="http://schemas.openxmlformats.org/officeDocument/2006/customXml" ds:itemID="{F7F55454-2971-469D-9B2F-17068FC7ACD5}"/>
</file>

<file path=docProps/app.xml><?xml version="1.0" encoding="utf-8"?>
<Properties xmlns="http://schemas.openxmlformats.org/officeDocument/2006/extended-properties" xmlns:vt="http://schemas.openxmlformats.org/officeDocument/2006/docPropsVTypes">
  <TotalTime>0</TotalTime>
  <Words>3768</Words>
  <Application>Microsoft Office PowerPoint</Application>
  <PresentationFormat>Presentación en pantalla (16:9)</PresentationFormat>
  <Paragraphs>594</Paragraphs>
  <Slides>59</Slides>
  <Notes>59</Notes>
  <HiddenSlides>0</HiddenSlides>
  <MMClips>0</MMClips>
  <ScaleCrop>false</ScaleCrop>
  <HeadingPairs>
    <vt:vector size="6" baseType="variant">
      <vt:variant>
        <vt:lpstr>Fuentes usadas</vt:lpstr>
      </vt:variant>
      <vt:variant>
        <vt:i4>6</vt:i4>
      </vt:variant>
      <vt:variant>
        <vt:lpstr>Tema</vt:lpstr>
      </vt:variant>
      <vt:variant>
        <vt:i4>1</vt:i4>
      </vt:variant>
      <vt:variant>
        <vt:lpstr>Títulos de diapositiva</vt:lpstr>
      </vt:variant>
      <vt:variant>
        <vt:i4>59</vt:i4>
      </vt:variant>
    </vt:vector>
  </HeadingPairs>
  <TitlesOfParts>
    <vt:vector size="66" baseType="lpstr">
      <vt:lpstr>Dosis</vt:lpstr>
      <vt:lpstr>Arial</vt:lpstr>
      <vt:lpstr>Montserrat</vt:lpstr>
      <vt:lpstr>Ubuntu</vt:lpstr>
      <vt:lpstr>Source Sans Pro</vt:lpstr>
      <vt:lpstr>Krona One</vt:lpstr>
      <vt:lpstr>Driving Center Company Profile by Slidesgo</vt:lpstr>
      <vt:lpstr>Taller sobre el Manual del Sistema Estadístico de los Seguros de Autos</vt:lpstr>
      <vt:lpstr>Our Story </vt:lpstr>
      <vt:lpstr>Our Story </vt:lpstr>
      <vt:lpstr>Our Story </vt:lpstr>
      <vt:lpstr>Datos generales</vt:lpstr>
      <vt:lpstr>Validaciones actuales</vt:lpstr>
      <vt:lpstr>Número de póliza</vt:lpstr>
      <vt:lpstr>Fin de vigencia</vt:lpstr>
      <vt:lpstr>Estatus</vt:lpstr>
      <vt:lpstr>Tipo de vehículo</vt:lpstr>
      <vt:lpstr>Emisión</vt:lpstr>
      <vt:lpstr>Validaciones actuales</vt:lpstr>
      <vt:lpstr>Unidades expuestas</vt:lpstr>
      <vt:lpstr>Prima emitida</vt:lpstr>
      <vt:lpstr>Our Growth</vt:lpstr>
      <vt:lpstr>Prima devengada acumulada</vt:lpstr>
      <vt:lpstr>Prima devengada acumulada</vt:lpstr>
      <vt:lpstr>Prima devengada acumulada</vt:lpstr>
      <vt:lpstr>Prima devengada acumulada</vt:lpstr>
      <vt:lpstr>Prima devengada acumulada</vt:lpstr>
      <vt:lpstr>Prima devengada acumulada</vt:lpstr>
      <vt:lpstr>Prima devengada acumulada</vt:lpstr>
      <vt:lpstr>Prima devengada acumulada</vt:lpstr>
      <vt:lpstr>Prima devengada acumulada</vt:lpstr>
      <vt:lpstr>Siniestros</vt:lpstr>
      <vt:lpstr>Validaciones actuales</vt:lpstr>
      <vt:lpstr>Monto pagado</vt:lpstr>
      <vt:lpstr>Entidad de ocurrencia del siniestro</vt:lpstr>
      <vt:lpstr>Our Growth</vt:lpstr>
      <vt:lpstr>Fecha de contabilización del siniestro</vt:lpstr>
      <vt:lpstr>Fecha de contabilización del siniestro</vt:lpstr>
      <vt:lpstr>Fecha de contabilización del siniestro</vt:lpstr>
      <vt:lpstr>Monto del siniestro ocurrido</vt:lpstr>
      <vt:lpstr>Monto del siniestro ocurrido</vt:lpstr>
      <vt:lpstr>Monto del siniestro ocurrido</vt:lpstr>
      <vt:lpstr>Monto recuperado de reaseguro</vt:lpstr>
      <vt:lpstr>Monto de recuperaciones</vt:lpstr>
      <vt:lpstr>Tipo de pérdida</vt:lpstr>
      <vt:lpstr>Presentación de PowerPoint</vt:lpstr>
      <vt:lpstr>Monto del siniestro ocurrido</vt:lpstr>
      <vt:lpstr>Monto del siniestro ocurrido</vt:lpstr>
      <vt:lpstr>Monto del siniestro ocurrido</vt:lpstr>
      <vt:lpstr>Monto del siniestro ocurrido</vt:lpstr>
      <vt:lpstr>Salvamentos</vt:lpstr>
      <vt:lpstr>Salvamentos</vt:lpstr>
      <vt:lpstr>Tipo de pérdida</vt:lpstr>
      <vt:lpstr>Tipo de pérdida</vt:lpstr>
      <vt:lpstr>Tipo de pérdida</vt:lpstr>
      <vt:lpstr>Tipo de pérdida</vt:lpstr>
      <vt:lpstr>Tipo de pérdida</vt:lpstr>
      <vt:lpstr>Presentación de PowerPoint</vt:lpstr>
      <vt:lpstr>Entidad de ocurrencia del siniestro</vt:lpstr>
      <vt:lpstr>Tipo de pérdida</vt:lpstr>
      <vt:lpstr>Validaciones de cartera</vt:lpstr>
      <vt:lpstr>Validaciones actuales</vt:lpstr>
      <vt:lpstr>Validación de cartera</vt:lpstr>
      <vt:lpstr>Presentación de PowerPoint</vt:lpstr>
      <vt:lpstr>Validación de cartera</vt:lpstr>
      <vt:lpstr>Gracias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Taller sobre el Manual del Sistema Estadístico de los Seguros de Autos</dc:title>
  <dc:creator>KARINA LUNA MARTINEZ</dc:creator>
  <cp:lastModifiedBy>RICARDO HUMBERTO SEVILLA AGUILAR</cp:lastModifiedBy>
  <cp:revision>2</cp:revision>
  <dcterms:modified xsi:type="dcterms:W3CDTF">2021-10-19T23:07:05Z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0x0101003D6B3A07897E7B468E6372F906A21529</vt:lpwstr>
  </property>
  <property fmtid="{D5CDD505-2E9C-101B-9397-08002B2CF9AE}" pid="3" name="_dlc_DocIdItemGuid">
    <vt:lpwstr>0913d809-3549-4ae5-90f3-c51120922206</vt:lpwstr>
  </property>
</Properties>
</file>